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70" r:id="rId2"/>
    <p:sldMasterId id="2147483676" r:id="rId3"/>
    <p:sldMasterId id="2147483658" r:id="rId4"/>
  </p:sldMasterIdLst>
  <p:notesMasterIdLst>
    <p:notesMasterId r:id="rId27"/>
  </p:notesMasterIdLst>
  <p:sldIdLst>
    <p:sldId id="256" r:id="rId5"/>
    <p:sldId id="257" r:id="rId6"/>
    <p:sldId id="258" r:id="rId7"/>
    <p:sldId id="271" r:id="rId8"/>
    <p:sldId id="268" r:id="rId9"/>
    <p:sldId id="270" r:id="rId10"/>
    <p:sldId id="274" r:id="rId11"/>
    <p:sldId id="276" r:id="rId12"/>
    <p:sldId id="277" r:id="rId13"/>
    <p:sldId id="278" r:id="rId14"/>
    <p:sldId id="288" r:id="rId15"/>
    <p:sldId id="279" r:id="rId16"/>
    <p:sldId id="280" r:id="rId17"/>
    <p:sldId id="289" r:id="rId18"/>
    <p:sldId id="281" r:id="rId19"/>
    <p:sldId id="275" r:id="rId20"/>
    <p:sldId id="282" r:id="rId21"/>
    <p:sldId id="283" r:id="rId22"/>
    <p:sldId id="284" r:id="rId23"/>
    <p:sldId id="404" r:id="rId24"/>
    <p:sldId id="409" r:id="rId25"/>
    <p:sldId id="287" r:id="rId26"/>
  </p:sldIdLst>
  <p:sldSz cx="12192000" cy="6858000"/>
  <p:notesSz cx="6888163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A2E3"/>
    <a:srgbClr val="FF202D"/>
    <a:srgbClr val="9DB5C8"/>
    <a:srgbClr val="7F89C2"/>
    <a:srgbClr val="003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43" autoAdjust="0"/>
    <p:restoredTop sz="93886" autoAdjust="0"/>
  </p:normalViewPr>
  <p:slideViewPr>
    <p:cSldViewPr snapToGrid="0" showGuides="1">
      <p:cViewPr varScale="1">
        <p:scale>
          <a:sx n="90" d="100"/>
          <a:sy n="90" d="100"/>
        </p:scale>
        <p:origin x="420" y="7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AAAE1-9C1F-4F7A-BA5D-94A8EC212B3B}" type="datetimeFigureOut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1D585-4EAB-40B9-8795-FBDA8A304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902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Nombre de collaborateurs pour l’ensemble des départements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30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124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821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57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38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83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260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457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76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270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1D585-4EAB-40B9-8795-FBDA8A304C7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50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95325" y="4519534"/>
            <a:ext cx="10801350" cy="1071796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37083" y="672684"/>
            <a:ext cx="712033" cy="254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83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/>
          </p:nvPr>
        </p:nvSpPr>
        <p:spPr>
          <a:xfrm>
            <a:off x="695325" y="1995776"/>
            <a:ext cx="5148263" cy="1064394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/>
          </p:nvPr>
        </p:nvSpPr>
        <p:spPr>
          <a:xfrm>
            <a:off x="695325" y="4433888"/>
            <a:ext cx="5148263" cy="106439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6"/>
          </p:nvPr>
        </p:nvSpPr>
        <p:spPr>
          <a:xfrm>
            <a:off x="6348413" y="1995776"/>
            <a:ext cx="5148261" cy="1000125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77406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10110084" cy="38779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66267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2 col + logo ré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10110084" cy="38779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4508499" y="1974567"/>
            <a:ext cx="2699125" cy="499692"/>
          </a:xfrm>
        </p:spPr>
        <p:txBody>
          <a:bodyPr/>
          <a:lstStyle>
            <a:lvl1pPr algn="l">
              <a:spcBef>
                <a:spcPts val="0"/>
              </a:spcBef>
              <a:defRPr sz="1200"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0843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402818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479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01">
          <p15:clr>
            <a:srgbClr val="FBAE40"/>
          </p15:clr>
        </p15:guide>
        <p15:guide id="5" pos="3681">
          <p15:clr>
            <a:srgbClr val="FBAE40"/>
          </p15:clr>
        </p15:guide>
        <p15:guide id="6" pos="399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018036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  <p15:guide id="3" pos="1890">
          <p15:clr>
            <a:srgbClr val="FBAE40"/>
          </p15:clr>
        </p15:guide>
        <p15:guide id="4" pos="2207">
          <p15:clr>
            <a:srgbClr val="FBAE40"/>
          </p15:clr>
        </p15:guide>
        <p15:guide id="5" pos="5450">
          <p15:clr>
            <a:srgbClr val="FBAE40"/>
          </p15:clr>
        </p15:guide>
        <p15:guide id="6" pos="576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95325" y="4519534"/>
            <a:ext cx="10801350" cy="1071796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11832" y="672684"/>
            <a:ext cx="712033" cy="2548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0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/>
          </p:nvPr>
        </p:nvSpPr>
        <p:spPr>
          <a:xfrm>
            <a:off x="695325" y="1995776"/>
            <a:ext cx="5148263" cy="1064394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/>
          </p:nvPr>
        </p:nvSpPr>
        <p:spPr>
          <a:xfrm>
            <a:off x="695325" y="4433888"/>
            <a:ext cx="5148263" cy="106439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6"/>
          </p:nvPr>
        </p:nvSpPr>
        <p:spPr>
          <a:xfrm>
            <a:off x="6348413" y="1995776"/>
            <a:ext cx="5148261" cy="1000125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7018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445456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931387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479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01">
          <p15:clr>
            <a:srgbClr val="FBAE40"/>
          </p15:clr>
        </p15:guide>
        <p15:guide id="5" pos="3681">
          <p15:clr>
            <a:srgbClr val="FBAE40"/>
          </p15:clr>
        </p15:guide>
        <p15:guide id="6" pos="399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211007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  <p15:guide id="3" pos="1890">
          <p15:clr>
            <a:srgbClr val="FBAE40"/>
          </p15:clr>
        </p15:guide>
        <p15:guide id="4" pos="2207">
          <p15:clr>
            <a:srgbClr val="FBAE40"/>
          </p15:clr>
        </p15:guide>
        <p15:guide id="5" pos="5450">
          <p15:clr>
            <a:srgbClr val="FBAE40"/>
          </p15:clr>
        </p15:guide>
        <p15:guide id="6" pos="576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95325" y="4519534"/>
            <a:ext cx="10801350" cy="1071796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11832" y="672684"/>
            <a:ext cx="712033" cy="2548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789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/>
          </p:nvPr>
        </p:nvSpPr>
        <p:spPr>
          <a:xfrm>
            <a:off x="695325" y="1995776"/>
            <a:ext cx="5148263" cy="1064394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/>
          </p:nvPr>
        </p:nvSpPr>
        <p:spPr>
          <a:xfrm>
            <a:off x="695325" y="4433888"/>
            <a:ext cx="5148263" cy="106439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6"/>
          </p:nvPr>
        </p:nvSpPr>
        <p:spPr>
          <a:xfrm>
            <a:off x="6348413" y="1995776"/>
            <a:ext cx="5148261" cy="1000125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88552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411815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954562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479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01">
          <p15:clr>
            <a:srgbClr val="FBAE40"/>
          </p15:clr>
        </p15:guide>
        <p15:guide id="5" pos="3681">
          <p15:clr>
            <a:srgbClr val="FBAE40"/>
          </p15:clr>
        </p15:guide>
        <p15:guide id="6" pos="399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847146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  <p15:guide id="3" pos="1890">
          <p15:clr>
            <a:srgbClr val="FBAE40"/>
          </p15:clr>
        </p15:guide>
        <p15:guide id="4" pos="2207">
          <p15:clr>
            <a:srgbClr val="FBAE40"/>
          </p15:clr>
        </p15:guide>
        <p15:guide id="5" pos="5450">
          <p15:clr>
            <a:srgbClr val="FBAE40"/>
          </p15:clr>
        </p15:guide>
        <p15:guide id="6" pos="576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11832" y="672684"/>
            <a:ext cx="712033" cy="2548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0506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084407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/>
          </p:nvPr>
        </p:nvSpPr>
        <p:spPr>
          <a:xfrm>
            <a:off x="695325" y="1995776"/>
            <a:ext cx="5148263" cy="1064394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/>
          </p:nvPr>
        </p:nvSpPr>
        <p:spPr>
          <a:xfrm>
            <a:off x="695325" y="4433888"/>
            <a:ext cx="5148263" cy="106439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6"/>
          </p:nvPr>
        </p:nvSpPr>
        <p:spPr>
          <a:xfrm>
            <a:off x="6348413" y="1995776"/>
            <a:ext cx="5148261" cy="1000125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3647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010709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21358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479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01">
          <p15:clr>
            <a:srgbClr val="FBAE40"/>
          </p15:clr>
        </p15:guide>
        <p15:guide id="5" pos="3681">
          <p15:clr>
            <a:srgbClr val="FBAE40"/>
          </p15:clr>
        </p15:guide>
        <p15:guide id="6" pos="399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21019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681">
          <p15:clr>
            <a:srgbClr val="FBAE40"/>
          </p15:clr>
        </p15:guide>
        <p15:guide id="2" pos="3999">
          <p15:clr>
            <a:srgbClr val="FBAE40"/>
          </p15:clr>
        </p15:guide>
        <p15:guide id="3" pos="1890">
          <p15:clr>
            <a:srgbClr val="FBAE40"/>
          </p15:clr>
        </p15:guide>
        <p15:guide id="4" pos="2207">
          <p15:clr>
            <a:srgbClr val="FBAE40"/>
          </p15:clr>
        </p15:guide>
        <p15:guide id="5" pos="5450">
          <p15:clr>
            <a:srgbClr val="FBAE40"/>
          </p15:clr>
        </p15:guide>
        <p15:guide id="6" pos="57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10110084" cy="36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5325" y="1412875"/>
            <a:ext cx="10801350" cy="47640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3127" y="73892"/>
            <a:ext cx="12025746" cy="6705599"/>
          </a:xfrm>
          <a:prstGeom prst="rect">
            <a:avLst/>
          </a:prstGeom>
          <a:noFill/>
          <a:ln w="165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/>
          <p:cNvCxnSpPr>
            <a:endCxn id="2" idx="1"/>
          </p:cNvCxnSpPr>
          <p:nvPr userDrawn="1"/>
        </p:nvCxnSpPr>
        <p:spPr>
          <a:xfrm>
            <a:off x="695325" y="794043"/>
            <a:ext cx="576000" cy="995"/>
          </a:xfrm>
          <a:prstGeom prst="line">
            <a:avLst/>
          </a:prstGeom>
          <a:ln w="2857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5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83" r:id="rId4"/>
    <p:sldLayoutId id="2147483668" r:id="rId5"/>
    <p:sldLayoutId id="214748366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just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90488" algn="just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8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179388" indent="-88900" algn="just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269875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360363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5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3127" y="73892"/>
            <a:ext cx="12025746" cy="6705599"/>
          </a:xfrm>
          <a:prstGeom prst="rect">
            <a:avLst/>
          </a:prstGeom>
          <a:solidFill>
            <a:schemeClr val="accent4"/>
          </a:solidFill>
          <a:ln w="165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386590" y="632792"/>
            <a:ext cx="10110084" cy="36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5325" y="1412875"/>
            <a:ext cx="10801350" cy="47640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5" name="Connecteur droit 4"/>
          <p:cNvCxnSpPr>
            <a:endCxn id="2" idx="1"/>
          </p:cNvCxnSpPr>
          <p:nvPr userDrawn="1"/>
        </p:nvCxnSpPr>
        <p:spPr>
          <a:xfrm>
            <a:off x="695325" y="811797"/>
            <a:ext cx="576000" cy="995"/>
          </a:xfrm>
          <a:prstGeom prst="line">
            <a:avLst/>
          </a:prstGeom>
          <a:ln w="28575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97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0" indent="0" algn="just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3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-90488" algn="just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8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2pPr>
      <a:lvl3pPr marL="179388" indent="-88900" algn="just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3pPr>
      <a:lvl4pPr marL="269875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50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3127" y="73892"/>
            <a:ext cx="12025746" cy="6705599"/>
          </a:xfrm>
          <a:prstGeom prst="rect">
            <a:avLst/>
          </a:prstGeom>
          <a:solidFill>
            <a:schemeClr val="accent5"/>
          </a:solidFill>
          <a:ln w="165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386590" y="632792"/>
            <a:ext cx="10110084" cy="36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5325" y="1412875"/>
            <a:ext cx="10801350" cy="47640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5" name="Connecteur droit 4"/>
          <p:cNvCxnSpPr>
            <a:endCxn id="2" idx="1"/>
          </p:cNvCxnSpPr>
          <p:nvPr userDrawn="1"/>
        </p:nvCxnSpPr>
        <p:spPr>
          <a:xfrm>
            <a:off x="695325" y="811797"/>
            <a:ext cx="576000" cy="995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51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just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3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-90488" algn="just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8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2pPr>
      <a:lvl3pPr marL="179388" indent="-88900" algn="just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3pPr>
      <a:lvl4pPr marL="269875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50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3127" y="73892"/>
            <a:ext cx="12025746" cy="6705599"/>
          </a:xfrm>
          <a:prstGeom prst="rect">
            <a:avLst/>
          </a:prstGeom>
          <a:solidFill>
            <a:schemeClr val="accent1"/>
          </a:solidFill>
          <a:ln w="165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5325" y="810346"/>
            <a:ext cx="10801349" cy="36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5325" y="1412875"/>
            <a:ext cx="10801350" cy="47640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203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4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just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3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-90488" algn="just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8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2pPr>
      <a:lvl3pPr marL="179388" indent="-88900" algn="just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3pPr>
      <a:lvl4pPr marL="269875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90488" algn="just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504">
          <p15:clr>
            <a:srgbClr val="F26B43"/>
          </p15:clr>
        </p15:guide>
        <p15:guide id="5" orient="horz" pos="3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13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france.f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cci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60256" y="4902633"/>
            <a:ext cx="11868346" cy="720000"/>
          </a:xfrm>
        </p:spPr>
        <p:txBody>
          <a:bodyPr>
            <a:normAutofit fontScale="90000"/>
          </a:bodyPr>
          <a:lstStyle/>
          <a:p>
            <a:r>
              <a:rPr lang="fr-FR" sz="3600" dirty="0"/>
              <a:t>L’international, </a:t>
            </a:r>
            <a:br>
              <a:rPr lang="fr-FR" sz="3600" dirty="0"/>
            </a:br>
            <a:r>
              <a:rPr lang="fr-FR" sz="3600" dirty="0"/>
              <a:t>un formidable booster de croissance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596" y="568306"/>
            <a:ext cx="3018297" cy="310164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60" y="2041271"/>
            <a:ext cx="2112540" cy="1627464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6660806" y="537551"/>
            <a:ext cx="1261654" cy="360000"/>
            <a:chOff x="4596478" y="1624613"/>
            <a:chExt cx="1261654" cy="360000"/>
          </a:xfrm>
        </p:grpSpPr>
        <p:sp>
          <p:nvSpPr>
            <p:cNvPr id="12" name="Parallélogramme 11"/>
            <p:cNvSpPr/>
            <p:nvPr/>
          </p:nvSpPr>
          <p:spPr>
            <a:xfrm rot="-240000">
              <a:off x="4607511" y="1624613"/>
              <a:ext cx="1250621" cy="360000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596478" y="1635336"/>
              <a:ext cx="1250621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2200" b="1" dirty="0">
                  <a:solidFill>
                    <a:schemeClr val="bg1"/>
                  </a:solidFill>
                </a:rPr>
                <a:t>l’équipe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26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dispositif d’accompagnement simplifié</a:t>
            </a:r>
          </a:p>
        </p:txBody>
      </p:sp>
      <p:sp>
        <p:nvSpPr>
          <p:cNvPr id="8" name="Rectangle 7"/>
          <p:cNvSpPr/>
          <p:nvPr/>
        </p:nvSpPr>
        <p:spPr>
          <a:xfrm>
            <a:off x="1386589" y="1173396"/>
            <a:ext cx="1011008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Pour vous faire gagner à l’international, ayez le réflexe TEAM FRANCE EXPORT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6149268" y="1811045"/>
            <a:ext cx="0" cy="478800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iangle isocèle 12"/>
          <p:cNvSpPr/>
          <p:nvPr/>
        </p:nvSpPr>
        <p:spPr>
          <a:xfrm rot="5400000">
            <a:off x="6077512" y="2050931"/>
            <a:ext cx="252000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/>
          <p:cNvSpPr/>
          <p:nvPr/>
        </p:nvSpPr>
        <p:spPr>
          <a:xfrm rot="16200000" flipH="1">
            <a:off x="5969026" y="1828277"/>
            <a:ext cx="252000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762876" y="1746388"/>
            <a:ext cx="942019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</a:rPr>
              <a:t>AVANT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383998" y="1969042"/>
            <a:ext cx="1717929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fr-FR" sz="2000" b="1" dirty="0"/>
              <a:t>MAINTENANT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19D115E-B791-46C1-9704-2CE578E63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867" y="1996931"/>
            <a:ext cx="7310633" cy="4564800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02E0581-8ACC-4962-AD34-11D76B28AAF8}"/>
              </a:ext>
            </a:extLst>
          </p:cNvPr>
          <p:cNvCxnSpPr/>
          <p:nvPr/>
        </p:nvCxnSpPr>
        <p:spPr>
          <a:xfrm>
            <a:off x="6149268" y="1811045"/>
            <a:ext cx="0" cy="478800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6A2C8FEF-B746-4E26-BCF0-6DE16429157E}"/>
              </a:ext>
            </a:extLst>
          </p:cNvPr>
          <p:cNvSpPr/>
          <p:nvPr/>
        </p:nvSpPr>
        <p:spPr>
          <a:xfrm rot="5400000">
            <a:off x="6077512" y="2050931"/>
            <a:ext cx="252000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77B1C9E1-5BF3-4190-8AA7-CE5FE3ACBD0F}"/>
              </a:ext>
            </a:extLst>
          </p:cNvPr>
          <p:cNvSpPr/>
          <p:nvPr/>
        </p:nvSpPr>
        <p:spPr>
          <a:xfrm rot="16200000" flipH="1">
            <a:off x="5969026" y="1828277"/>
            <a:ext cx="252000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1CADF27-4BB9-4BB5-BAA7-CBCAD754F81F}"/>
              </a:ext>
            </a:extLst>
          </p:cNvPr>
          <p:cNvSpPr txBox="1"/>
          <p:nvPr/>
        </p:nvSpPr>
        <p:spPr>
          <a:xfrm>
            <a:off x="4762876" y="1746388"/>
            <a:ext cx="942019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</a:rPr>
              <a:t>AVANT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296E55-7D63-4C4E-855D-ADE1996BA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42" y="2598077"/>
            <a:ext cx="675000" cy="5175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D1C61CC-D497-4D05-A3F7-23B8E8E98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559" y="5436901"/>
            <a:ext cx="675000" cy="517500"/>
          </a:xfrm>
          <a:prstGeom prst="rect">
            <a:avLst/>
          </a:prstGeom>
        </p:spPr>
      </p:pic>
      <p:sp>
        <p:nvSpPr>
          <p:cNvPr id="30" name="AutoShape 3">
            <a:extLst>
              <a:ext uri="{FF2B5EF4-FFF2-40B4-BE49-F238E27FC236}">
                <a16:creationId xmlns:a16="http://schemas.microsoft.com/office/drawing/2014/main" id="{F2339FC3-46CE-415B-89BD-E846EBF4EB8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8938" y="5194935"/>
            <a:ext cx="9794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08ACC3-DB0F-4C0E-8421-379626346AAC}"/>
              </a:ext>
            </a:extLst>
          </p:cNvPr>
          <p:cNvGrpSpPr/>
          <p:nvPr/>
        </p:nvGrpSpPr>
        <p:grpSpPr>
          <a:xfrm>
            <a:off x="2932113" y="5483860"/>
            <a:ext cx="277812" cy="174625"/>
            <a:chOff x="2932113" y="5518150"/>
            <a:chExt cx="277812" cy="174625"/>
          </a:xfrm>
        </p:grpSpPr>
        <p:sp>
          <p:nvSpPr>
            <p:cNvPr id="32" name="Rectangle 6">
              <a:extLst>
                <a:ext uri="{FF2B5EF4-FFF2-40B4-BE49-F238E27FC236}">
                  <a16:creationId xmlns:a16="http://schemas.microsoft.com/office/drawing/2014/main" id="{D47DBC65-B826-4DEC-BE9B-05C4CA52E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2113" y="5518150"/>
              <a:ext cx="277812" cy="174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7AA327E-67D1-43C8-87B8-7440FF9E51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5662613"/>
              <a:ext cx="19050" cy="17463"/>
            </a:xfrm>
            <a:custGeom>
              <a:avLst/>
              <a:gdLst>
                <a:gd name="T0" fmla="*/ 4 w 5"/>
                <a:gd name="T1" fmla="*/ 0 h 5"/>
                <a:gd name="T2" fmla="*/ 4 w 5"/>
                <a:gd name="T3" fmla="*/ 1 h 5"/>
                <a:gd name="T4" fmla="*/ 4 w 5"/>
                <a:gd name="T5" fmla="*/ 2 h 5"/>
                <a:gd name="T6" fmla="*/ 4 w 5"/>
                <a:gd name="T7" fmla="*/ 2 h 5"/>
                <a:gd name="T8" fmla="*/ 4 w 5"/>
                <a:gd name="T9" fmla="*/ 3 h 5"/>
                <a:gd name="T10" fmla="*/ 5 w 5"/>
                <a:gd name="T11" fmla="*/ 4 h 5"/>
                <a:gd name="T12" fmla="*/ 4 w 5"/>
                <a:gd name="T13" fmla="*/ 4 h 5"/>
                <a:gd name="T14" fmla="*/ 4 w 5"/>
                <a:gd name="T15" fmla="*/ 5 h 5"/>
                <a:gd name="T16" fmla="*/ 3 w 5"/>
                <a:gd name="T17" fmla="*/ 5 h 5"/>
                <a:gd name="T18" fmla="*/ 3 w 5"/>
                <a:gd name="T19" fmla="*/ 5 h 5"/>
                <a:gd name="T20" fmla="*/ 0 w 5"/>
                <a:gd name="T21" fmla="*/ 5 h 5"/>
                <a:gd name="T22" fmla="*/ 0 w 5"/>
                <a:gd name="T23" fmla="*/ 0 h 5"/>
                <a:gd name="T24" fmla="*/ 3 w 5"/>
                <a:gd name="T25" fmla="*/ 0 h 5"/>
                <a:gd name="T26" fmla="*/ 4 w 5"/>
                <a:gd name="T27" fmla="*/ 0 h 5"/>
                <a:gd name="T28" fmla="*/ 1 w 5"/>
                <a:gd name="T29" fmla="*/ 1 h 5"/>
                <a:gd name="T30" fmla="*/ 1 w 5"/>
                <a:gd name="T31" fmla="*/ 2 h 5"/>
                <a:gd name="T32" fmla="*/ 3 w 5"/>
                <a:gd name="T33" fmla="*/ 2 h 5"/>
                <a:gd name="T34" fmla="*/ 3 w 5"/>
                <a:gd name="T35" fmla="*/ 2 h 5"/>
                <a:gd name="T36" fmla="*/ 3 w 5"/>
                <a:gd name="T37" fmla="*/ 1 h 5"/>
                <a:gd name="T38" fmla="*/ 3 w 5"/>
                <a:gd name="T39" fmla="*/ 1 h 5"/>
                <a:gd name="T40" fmla="*/ 2 w 5"/>
                <a:gd name="T41" fmla="*/ 1 h 5"/>
                <a:gd name="T42" fmla="*/ 1 w 5"/>
                <a:gd name="T43" fmla="*/ 1 h 5"/>
                <a:gd name="T44" fmla="*/ 1 w 5"/>
                <a:gd name="T45" fmla="*/ 3 h 5"/>
                <a:gd name="T46" fmla="*/ 1 w 5"/>
                <a:gd name="T47" fmla="*/ 4 h 5"/>
                <a:gd name="T48" fmla="*/ 3 w 5"/>
                <a:gd name="T49" fmla="*/ 4 h 5"/>
                <a:gd name="T50" fmla="*/ 3 w 5"/>
                <a:gd name="T51" fmla="*/ 4 h 5"/>
                <a:gd name="T52" fmla="*/ 3 w 5"/>
                <a:gd name="T53" fmla="*/ 4 h 5"/>
                <a:gd name="T54" fmla="*/ 3 w 5"/>
                <a:gd name="T55" fmla="*/ 3 h 5"/>
                <a:gd name="T56" fmla="*/ 3 w 5"/>
                <a:gd name="T57" fmla="*/ 3 h 5"/>
                <a:gd name="T58" fmla="*/ 1 w 5"/>
                <a:gd name="T5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1" y="1"/>
                  </a:lnTo>
                  <a:close/>
                  <a:moveTo>
                    <a:pt x="1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14577EC9-BF05-4947-9441-2598136F7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5" y="5662613"/>
              <a:ext cx="19050" cy="17463"/>
            </a:xfrm>
            <a:custGeom>
              <a:avLst/>
              <a:gdLst>
                <a:gd name="T0" fmla="*/ 0 w 5"/>
                <a:gd name="T1" fmla="*/ 0 h 5"/>
                <a:gd name="T2" fmla="*/ 2 w 5"/>
                <a:gd name="T3" fmla="*/ 0 h 5"/>
                <a:gd name="T4" fmla="*/ 2 w 5"/>
                <a:gd name="T5" fmla="*/ 3 h 5"/>
                <a:gd name="T6" fmla="*/ 2 w 5"/>
                <a:gd name="T7" fmla="*/ 4 h 5"/>
                <a:gd name="T8" fmla="*/ 3 w 5"/>
                <a:gd name="T9" fmla="*/ 4 h 5"/>
                <a:gd name="T10" fmla="*/ 3 w 5"/>
                <a:gd name="T11" fmla="*/ 4 h 5"/>
                <a:gd name="T12" fmla="*/ 4 w 5"/>
                <a:gd name="T13" fmla="*/ 3 h 5"/>
                <a:gd name="T14" fmla="*/ 4 w 5"/>
                <a:gd name="T15" fmla="*/ 0 h 5"/>
                <a:gd name="T16" fmla="*/ 5 w 5"/>
                <a:gd name="T17" fmla="*/ 0 h 5"/>
                <a:gd name="T18" fmla="*/ 5 w 5"/>
                <a:gd name="T19" fmla="*/ 3 h 5"/>
                <a:gd name="T20" fmla="*/ 5 w 5"/>
                <a:gd name="T21" fmla="*/ 5 h 5"/>
                <a:gd name="T22" fmla="*/ 3 w 5"/>
                <a:gd name="T23" fmla="*/ 5 h 5"/>
                <a:gd name="T24" fmla="*/ 1 w 5"/>
                <a:gd name="T25" fmla="*/ 5 h 5"/>
                <a:gd name="T26" fmla="*/ 0 w 5"/>
                <a:gd name="T27" fmla="*/ 3 h 5"/>
                <a:gd name="T28" fmla="*/ 0 w 5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F6D86EAD-20C7-459E-9FE5-17082F73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6088" y="5662613"/>
              <a:ext cx="14287" cy="17463"/>
            </a:xfrm>
            <a:custGeom>
              <a:avLst/>
              <a:gdLst>
                <a:gd name="T0" fmla="*/ 1 w 4"/>
                <a:gd name="T1" fmla="*/ 4 h 5"/>
                <a:gd name="T2" fmla="*/ 1 w 4"/>
                <a:gd name="T3" fmla="*/ 4 h 5"/>
                <a:gd name="T4" fmla="*/ 2 w 4"/>
                <a:gd name="T5" fmla="*/ 4 h 5"/>
                <a:gd name="T6" fmla="*/ 2 w 4"/>
                <a:gd name="T7" fmla="*/ 4 h 5"/>
                <a:gd name="T8" fmla="*/ 3 w 4"/>
                <a:gd name="T9" fmla="*/ 4 h 5"/>
                <a:gd name="T10" fmla="*/ 3 w 4"/>
                <a:gd name="T11" fmla="*/ 3 h 5"/>
                <a:gd name="T12" fmla="*/ 2 w 4"/>
                <a:gd name="T13" fmla="*/ 3 h 5"/>
                <a:gd name="T14" fmla="*/ 1 w 4"/>
                <a:gd name="T15" fmla="*/ 3 h 5"/>
                <a:gd name="T16" fmla="*/ 0 w 4"/>
                <a:gd name="T17" fmla="*/ 3 h 5"/>
                <a:gd name="T18" fmla="*/ 0 w 4"/>
                <a:gd name="T19" fmla="*/ 1 h 5"/>
                <a:gd name="T20" fmla="*/ 0 w 4"/>
                <a:gd name="T21" fmla="*/ 0 h 5"/>
                <a:gd name="T22" fmla="*/ 2 w 4"/>
                <a:gd name="T23" fmla="*/ 0 h 5"/>
                <a:gd name="T24" fmla="*/ 3 w 4"/>
                <a:gd name="T25" fmla="*/ 0 h 5"/>
                <a:gd name="T26" fmla="*/ 4 w 4"/>
                <a:gd name="T27" fmla="*/ 2 h 5"/>
                <a:gd name="T28" fmla="*/ 3 w 4"/>
                <a:gd name="T29" fmla="*/ 2 h 5"/>
                <a:gd name="T30" fmla="*/ 2 w 4"/>
                <a:gd name="T31" fmla="*/ 1 h 5"/>
                <a:gd name="T32" fmla="*/ 2 w 4"/>
                <a:gd name="T33" fmla="*/ 1 h 5"/>
                <a:gd name="T34" fmla="*/ 1 w 4"/>
                <a:gd name="T35" fmla="*/ 1 h 5"/>
                <a:gd name="T36" fmla="*/ 1 w 4"/>
                <a:gd name="T37" fmla="*/ 1 h 5"/>
                <a:gd name="T38" fmla="*/ 1 w 4"/>
                <a:gd name="T39" fmla="*/ 2 h 5"/>
                <a:gd name="T40" fmla="*/ 2 w 4"/>
                <a:gd name="T41" fmla="*/ 2 h 5"/>
                <a:gd name="T42" fmla="*/ 3 w 4"/>
                <a:gd name="T43" fmla="*/ 2 h 5"/>
                <a:gd name="T44" fmla="*/ 3 w 4"/>
                <a:gd name="T45" fmla="*/ 3 h 5"/>
                <a:gd name="T46" fmla="*/ 4 w 4"/>
                <a:gd name="T47" fmla="*/ 4 h 5"/>
                <a:gd name="T48" fmla="*/ 3 w 4"/>
                <a:gd name="T49" fmla="*/ 5 h 5"/>
                <a:gd name="T50" fmla="*/ 2 w 4"/>
                <a:gd name="T51" fmla="*/ 5 h 5"/>
                <a:gd name="T52" fmla="*/ 0 w 4"/>
                <a:gd name="T53" fmla="*/ 5 h 5"/>
                <a:gd name="T54" fmla="*/ 0 w 4"/>
                <a:gd name="T55" fmla="*/ 4 h 5"/>
                <a:gd name="T56" fmla="*/ 1 w 4"/>
                <a:gd name="T5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47020D26-CDEE-476A-99E7-1ED26985C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5138" y="5662613"/>
              <a:ext cx="3175" cy="17463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6D88EBA7-E830-4EA6-8366-E366949EA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075" y="5662613"/>
              <a:ext cx="14287" cy="17463"/>
            </a:xfrm>
            <a:custGeom>
              <a:avLst/>
              <a:gdLst>
                <a:gd name="T0" fmla="*/ 0 w 9"/>
                <a:gd name="T1" fmla="*/ 0 h 11"/>
                <a:gd name="T2" fmla="*/ 2 w 9"/>
                <a:gd name="T3" fmla="*/ 0 h 11"/>
                <a:gd name="T4" fmla="*/ 7 w 9"/>
                <a:gd name="T5" fmla="*/ 9 h 11"/>
                <a:gd name="T6" fmla="*/ 7 w 9"/>
                <a:gd name="T7" fmla="*/ 0 h 11"/>
                <a:gd name="T8" fmla="*/ 9 w 9"/>
                <a:gd name="T9" fmla="*/ 0 h 11"/>
                <a:gd name="T10" fmla="*/ 9 w 9"/>
                <a:gd name="T11" fmla="*/ 11 h 11"/>
                <a:gd name="T12" fmla="*/ 7 w 9"/>
                <a:gd name="T13" fmla="*/ 11 h 11"/>
                <a:gd name="T14" fmla="*/ 2 w 9"/>
                <a:gd name="T15" fmla="*/ 2 h 11"/>
                <a:gd name="T16" fmla="*/ 2 w 9"/>
                <a:gd name="T17" fmla="*/ 11 h 11"/>
                <a:gd name="T18" fmla="*/ 0 w 9"/>
                <a:gd name="T19" fmla="*/ 11 h 11"/>
                <a:gd name="T20" fmla="*/ 0 w 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2" y="0"/>
                  </a:lnTo>
                  <a:lnTo>
                    <a:pt x="7" y="9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2" y="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5EFCE96C-E688-41B8-B573-BF7704F58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538" y="5662613"/>
              <a:ext cx="15875" cy="17463"/>
            </a:xfrm>
            <a:custGeom>
              <a:avLst/>
              <a:gdLst>
                <a:gd name="T0" fmla="*/ 10 w 10"/>
                <a:gd name="T1" fmla="*/ 2 h 11"/>
                <a:gd name="T2" fmla="*/ 3 w 10"/>
                <a:gd name="T3" fmla="*/ 2 h 11"/>
                <a:gd name="T4" fmla="*/ 3 w 10"/>
                <a:gd name="T5" fmla="*/ 4 h 11"/>
                <a:gd name="T6" fmla="*/ 10 w 10"/>
                <a:gd name="T7" fmla="*/ 4 h 11"/>
                <a:gd name="T8" fmla="*/ 10 w 10"/>
                <a:gd name="T9" fmla="*/ 7 h 11"/>
                <a:gd name="T10" fmla="*/ 3 w 10"/>
                <a:gd name="T11" fmla="*/ 7 h 11"/>
                <a:gd name="T12" fmla="*/ 3 w 10"/>
                <a:gd name="T13" fmla="*/ 9 h 11"/>
                <a:gd name="T14" fmla="*/ 10 w 10"/>
                <a:gd name="T15" fmla="*/ 9 h 11"/>
                <a:gd name="T16" fmla="*/ 10 w 10"/>
                <a:gd name="T17" fmla="*/ 11 h 11"/>
                <a:gd name="T18" fmla="*/ 0 w 10"/>
                <a:gd name="T19" fmla="*/ 11 h 11"/>
                <a:gd name="T20" fmla="*/ 0 w 10"/>
                <a:gd name="T21" fmla="*/ 0 h 11"/>
                <a:gd name="T22" fmla="*/ 10 w 10"/>
                <a:gd name="T23" fmla="*/ 0 h 11"/>
                <a:gd name="T24" fmla="*/ 10 w 10"/>
                <a:gd name="T2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1">
                  <a:moveTo>
                    <a:pt x="10" y="2"/>
                  </a:moveTo>
                  <a:lnTo>
                    <a:pt x="3" y="2"/>
                  </a:lnTo>
                  <a:lnTo>
                    <a:pt x="3" y="4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3" y="7"/>
                  </a:lnTo>
                  <a:lnTo>
                    <a:pt x="3" y="9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FAD4442C-7D2A-4174-909A-B38086AD1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588" y="5662613"/>
              <a:ext cx="15875" cy="17463"/>
            </a:xfrm>
            <a:custGeom>
              <a:avLst/>
              <a:gdLst>
                <a:gd name="T0" fmla="*/ 1 w 4"/>
                <a:gd name="T1" fmla="*/ 4 h 5"/>
                <a:gd name="T2" fmla="*/ 1 w 4"/>
                <a:gd name="T3" fmla="*/ 4 h 5"/>
                <a:gd name="T4" fmla="*/ 2 w 4"/>
                <a:gd name="T5" fmla="*/ 4 h 5"/>
                <a:gd name="T6" fmla="*/ 3 w 4"/>
                <a:gd name="T7" fmla="*/ 4 h 5"/>
                <a:gd name="T8" fmla="*/ 3 w 4"/>
                <a:gd name="T9" fmla="*/ 4 h 5"/>
                <a:gd name="T10" fmla="*/ 3 w 4"/>
                <a:gd name="T11" fmla="*/ 3 h 5"/>
                <a:gd name="T12" fmla="*/ 2 w 4"/>
                <a:gd name="T13" fmla="*/ 3 h 5"/>
                <a:gd name="T14" fmla="*/ 2 w 4"/>
                <a:gd name="T15" fmla="*/ 3 h 5"/>
                <a:gd name="T16" fmla="*/ 0 w 4"/>
                <a:gd name="T17" fmla="*/ 3 h 5"/>
                <a:gd name="T18" fmla="*/ 0 w 4"/>
                <a:gd name="T19" fmla="*/ 1 h 5"/>
                <a:gd name="T20" fmla="*/ 0 w 4"/>
                <a:gd name="T21" fmla="*/ 0 h 5"/>
                <a:gd name="T22" fmla="*/ 2 w 4"/>
                <a:gd name="T23" fmla="*/ 0 h 5"/>
                <a:gd name="T24" fmla="*/ 3 w 4"/>
                <a:gd name="T25" fmla="*/ 0 h 5"/>
                <a:gd name="T26" fmla="*/ 4 w 4"/>
                <a:gd name="T27" fmla="*/ 2 h 5"/>
                <a:gd name="T28" fmla="*/ 3 w 4"/>
                <a:gd name="T29" fmla="*/ 2 h 5"/>
                <a:gd name="T30" fmla="*/ 3 w 4"/>
                <a:gd name="T31" fmla="*/ 1 h 5"/>
                <a:gd name="T32" fmla="*/ 2 w 4"/>
                <a:gd name="T33" fmla="*/ 1 h 5"/>
                <a:gd name="T34" fmla="*/ 1 w 4"/>
                <a:gd name="T35" fmla="*/ 1 h 5"/>
                <a:gd name="T36" fmla="*/ 1 w 4"/>
                <a:gd name="T37" fmla="*/ 1 h 5"/>
                <a:gd name="T38" fmla="*/ 1 w 4"/>
                <a:gd name="T39" fmla="*/ 2 h 5"/>
                <a:gd name="T40" fmla="*/ 2 w 4"/>
                <a:gd name="T41" fmla="*/ 2 h 5"/>
                <a:gd name="T42" fmla="*/ 3 w 4"/>
                <a:gd name="T43" fmla="*/ 2 h 5"/>
                <a:gd name="T44" fmla="*/ 4 w 4"/>
                <a:gd name="T45" fmla="*/ 3 h 5"/>
                <a:gd name="T46" fmla="*/ 4 w 4"/>
                <a:gd name="T47" fmla="*/ 4 h 5"/>
                <a:gd name="T48" fmla="*/ 4 w 4"/>
                <a:gd name="T49" fmla="*/ 5 h 5"/>
                <a:gd name="T50" fmla="*/ 2 w 4"/>
                <a:gd name="T51" fmla="*/ 5 h 5"/>
                <a:gd name="T52" fmla="*/ 0 w 4"/>
                <a:gd name="T53" fmla="*/ 5 h 5"/>
                <a:gd name="T54" fmla="*/ 0 w 4"/>
                <a:gd name="T55" fmla="*/ 4 h 5"/>
                <a:gd name="T56" fmla="*/ 1 w 4"/>
                <a:gd name="T5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303FD132-6857-4D1F-9CE8-240DDC28E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638" y="5662613"/>
              <a:ext cx="15875" cy="17463"/>
            </a:xfrm>
            <a:custGeom>
              <a:avLst/>
              <a:gdLst>
                <a:gd name="T0" fmla="*/ 1 w 4"/>
                <a:gd name="T1" fmla="*/ 4 h 5"/>
                <a:gd name="T2" fmla="*/ 1 w 4"/>
                <a:gd name="T3" fmla="*/ 4 h 5"/>
                <a:gd name="T4" fmla="*/ 2 w 4"/>
                <a:gd name="T5" fmla="*/ 4 h 5"/>
                <a:gd name="T6" fmla="*/ 3 w 4"/>
                <a:gd name="T7" fmla="*/ 4 h 5"/>
                <a:gd name="T8" fmla="*/ 3 w 4"/>
                <a:gd name="T9" fmla="*/ 4 h 5"/>
                <a:gd name="T10" fmla="*/ 3 w 4"/>
                <a:gd name="T11" fmla="*/ 3 h 5"/>
                <a:gd name="T12" fmla="*/ 2 w 4"/>
                <a:gd name="T13" fmla="*/ 3 h 5"/>
                <a:gd name="T14" fmla="*/ 2 w 4"/>
                <a:gd name="T15" fmla="*/ 3 h 5"/>
                <a:gd name="T16" fmla="*/ 0 w 4"/>
                <a:gd name="T17" fmla="*/ 3 h 5"/>
                <a:gd name="T18" fmla="*/ 0 w 4"/>
                <a:gd name="T19" fmla="*/ 1 h 5"/>
                <a:gd name="T20" fmla="*/ 0 w 4"/>
                <a:gd name="T21" fmla="*/ 0 h 5"/>
                <a:gd name="T22" fmla="*/ 2 w 4"/>
                <a:gd name="T23" fmla="*/ 0 h 5"/>
                <a:gd name="T24" fmla="*/ 3 w 4"/>
                <a:gd name="T25" fmla="*/ 0 h 5"/>
                <a:gd name="T26" fmla="*/ 4 w 4"/>
                <a:gd name="T27" fmla="*/ 2 h 5"/>
                <a:gd name="T28" fmla="*/ 3 w 4"/>
                <a:gd name="T29" fmla="*/ 2 h 5"/>
                <a:gd name="T30" fmla="*/ 2 w 4"/>
                <a:gd name="T31" fmla="*/ 1 h 5"/>
                <a:gd name="T32" fmla="*/ 2 w 4"/>
                <a:gd name="T33" fmla="*/ 1 h 5"/>
                <a:gd name="T34" fmla="*/ 1 w 4"/>
                <a:gd name="T35" fmla="*/ 1 h 5"/>
                <a:gd name="T36" fmla="*/ 1 w 4"/>
                <a:gd name="T37" fmla="*/ 1 h 5"/>
                <a:gd name="T38" fmla="*/ 1 w 4"/>
                <a:gd name="T39" fmla="*/ 2 h 5"/>
                <a:gd name="T40" fmla="*/ 2 w 4"/>
                <a:gd name="T41" fmla="*/ 2 h 5"/>
                <a:gd name="T42" fmla="*/ 3 w 4"/>
                <a:gd name="T43" fmla="*/ 2 h 5"/>
                <a:gd name="T44" fmla="*/ 4 w 4"/>
                <a:gd name="T45" fmla="*/ 3 h 5"/>
                <a:gd name="T46" fmla="*/ 4 w 4"/>
                <a:gd name="T47" fmla="*/ 4 h 5"/>
                <a:gd name="T48" fmla="*/ 4 w 4"/>
                <a:gd name="T49" fmla="*/ 5 h 5"/>
                <a:gd name="T50" fmla="*/ 2 w 4"/>
                <a:gd name="T51" fmla="*/ 5 h 5"/>
                <a:gd name="T52" fmla="*/ 0 w 4"/>
                <a:gd name="T53" fmla="*/ 5 h 5"/>
                <a:gd name="T54" fmla="*/ 0 w 4"/>
                <a:gd name="T55" fmla="*/ 4 h 5"/>
                <a:gd name="T56" fmla="*/ 1 w 4"/>
                <a:gd name="T5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3ADD5D7E-58E5-4465-ACBC-47C8D8765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688" y="5662613"/>
              <a:ext cx="15875" cy="17463"/>
            </a:xfrm>
            <a:custGeom>
              <a:avLst/>
              <a:gdLst>
                <a:gd name="T0" fmla="*/ 0 w 10"/>
                <a:gd name="T1" fmla="*/ 0 h 11"/>
                <a:gd name="T2" fmla="*/ 10 w 10"/>
                <a:gd name="T3" fmla="*/ 0 h 11"/>
                <a:gd name="T4" fmla="*/ 10 w 10"/>
                <a:gd name="T5" fmla="*/ 2 h 11"/>
                <a:gd name="T6" fmla="*/ 3 w 10"/>
                <a:gd name="T7" fmla="*/ 2 h 11"/>
                <a:gd name="T8" fmla="*/ 3 w 10"/>
                <a:gd name="T9" fmla="*/ 4 h 11"/>
                <a:gd name="T10" fmla="*/ 8 w 10"/>
                <a:gd name="T11" fmla="*/ 4 h 11"/>
                <a:gd name="T12" fmla="*/ 8 w 10"/>
                <a:gd name="T13" fmla="*/ 7 h 11"/>
                <a:gd name="T14" fmla="*/ 3 w 10"/>
                <a:gd name="T15" fmla="*/ 7 h 11"/>
                <a:gd name="T16" fmla="*/ 3 w 10"/>
                <a:gd name="T17" fmla="*/ 11 h 11"/>
                <a:gd name="T18" fmla="*/ 0 w 10"/>
                <a:gd name="T19" fmla="*/ 11 h 11"/>
                <a:gd name="T20" fmla="*/ 0 w 10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10" y="0"/>
                  </a:lnTo>
                  <a:lnTo>
                    <a:pt x="10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3" y="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387B3090-FE71-49A1-8F45-8BD884F371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3563" y="5662613"/>
              <a:ext cx="19050" cy="17463"/>
            </a:xfrm>
            <a:custGeom>
              <a:avLst/>
              <a:gdLst>
                <a:gd name="T0" fmla="*/ 4 w 5"/>
                <a:gd name="T1" fmla="*/ 0 h 5"/>
                <a:gd name="T2" fmla="*/ 4 w 5"/>
                <a:gd name="T3" fmla="*/ 0 h 5"/>
                <a:gd name="T4" fmla="*/ 5 w 5"/>
                <a:gd name="T5" fmla="*/ 1 h 5"/>
                <a:gd name="T6" fmla="*/ 5 w 5"/>
                <a:gd name="T7" fmla="*/ 1 h 5"/>
                <a:gd name="T8" fmla="*/ 5 w 5"/>
                <a:gd name="T9" fmla="*/ 2 h 5"/>
                <a:gd name="T10" fmla="*/ 4 w 5"/>
                <a:gd name="T11" fmla="*/ 3 h 5"/>
                <a:gd name="T12" fmla="*/ 4 w 5"/>
                <a:gd name="T13" fmla="*/ 3 h 5"/>
                <a:gd name="T14" fmla="*/ 5 w 5"/>
                <a:gd name="T15" fmla="*/ 4 h 5"/>
                <a:gd name="T16" fmla="*/ 5 w 5"/>
                <a:gd name="T17" fmla="*/ 4 h 5"/>
                <a:gd name="T18" fmla="*/ 5 w 5"/>
                <a:gd name="T19" fmla="*/ 5 h 5"/>
                <a:gd name="T20" fmla="*/ 5 w 5"/>
                <a:gd name="T21" fmla="*/ 5 h 5"/>
                <a:gd name="T22" fmla="*/ 5 w 5"/>
                <a:gd name="T23" fmla="*/ 5 h 5"/>
                <a:gd name="T24" fmla="*/ 4 w 5"/>
                <a:gd name="T25" fmla="*/ 5 h 5"/>
                <a:gd name="T26" fmla="*/ 4 w 5"/>
                <a:gd name="T27" fmla="*/ 5 h 5"/>
                <a:gd name="T28" fmla="*/ 3 w 5"/>
                <a:gd name="T29" fmla="*/ 4 h 5"/>
                <a:gd name="T30" fmla="*/ 3 w 5"/>
                <a:gd name="T31" fmla="*/ 4 h 5"/>
                <a:gd name="T32" fmla="*/ 3 w 5"/>
                <a:gd name="T33" fmla="*/ 3 h 5"/>
                <a:gd name="T34" fmla="*/ 3 w 5"/>
                <a:gd name="T35" fmla="*/ 3 h 5"/>
                <a:gd name="T36" fmla="*/ 2 w 5"/>
                <a:gd name="T37" fmla="*/ 3 h 5"/>
                <a:gd name="T38" fmla="*/ 2 w 5"/>
                <a:gd name="T39" fmla="*/ 5 h 5"/>
                <a:gd name="T40" fmla="*/ 0 w 5"/>
                <a:gd name="T41" fmla="*/ 5 h 5"/>
                <a:gd name="T42" fmla="*/ 0 w 5"/>
                <a:gd name="T43" fmla="*/ 0 h 5"/>
                <a:gd name="T44" fmla="*/ 3 w 5"/>
                <a:gd name="T45" fmla="*/ 0 h 5"/>
                <a:gd name="T46" fmla="*/ 4 w 5"/>
                <a:gd name="T47" fmla="*/ 0 h 5"/>
                <a:gd name="T48" fmla="*/ 2 w 5"/>
                <a:gd name="T49" fmla="*/ 1 h 5"/>
                <a:gd name="T50" fmla="*/ 2 w 5"/>
                <a:gd name="T51" fmla="*/ 2 h 5"/>
                <a:gd name="T52" fmla="*/ 3 w 5"/>
                <a:gd name="T53" fmla="*/ 2 h 5"/>
                <a:gd name="T54" fmla="*/ 3 w 5"/>
                <a:gd name="T55" fmla="*/ 2 h 5"/>
                <a:gd name="T56" fmla="*/ 4 w 5"/>
                <a:gd name="T57" fmla="*/ 1 h 5"/>
                <a:gd name="T58" fmla="*/ 3 w 5"/>
                <a:gd name="T59" fmla="*/ 1 h 5"/>
                <a:gd name="T60" fmla="*/ 3 w 5"/>
                <a:gd name="T61" fmla="*/ 1 h 5"/>
                <a:gd name="T62" fmla="*/ 2 w 5"/>
                <a:gd name="T6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moveTo>
                    <a:pt x="2" y="1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875049FA-F977-43FC-B46F-F0E0C9C0DA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2613" y="5662613"/>
              <a:ext cx="22225" cy="17463"/>
            </a:xfrm>
            <a:custGeom>
              <a:avLst/>
              <a:gdLst>
                <a:gd name="T0" fmla="*/ 5 w 14"/>
                <a:gd name="T1" fmla="*/ 0 h 11"/>
                <a:gd name="T2" fmla="*/ 9 w 14"/>
                <a:gd name="T3" fmla="*/ 0 h 11"/>
                <a:gd name="T4" fmla="*/ 14 w 14"/>
                <a:gd name="T5" fmla="*/ 11 h 11"/>
                <a:gd name="T6" fmla="*/ 9 w 14"/>
                <a:gd name="T7" fmla="*/ 11 h 11"/>
                <a:gd name="T8" fmla="*/ 9 w 14"/>
                <a:gd name="T9" fmla="*/ 9 h 11"/>
                <a:gd name="T10" fmla="*/ 5 w 14"/>
                <a:gd name="T11" fmla="*/ 9 h 11"/>
                <a:gd name="T12" fmla="*/ 5 w 14"/>
                <a:gd name="T13" fmla="*/ 11 h 11"/>
                <a:gd name="T14" fmla="*/ 0 w 14"/>
                <a:gd name="T15" fmla="*/ 11 h 11"/>
                <a:gd name="T16" fmla="*/ 5 w 14"/>
                <a:gd name="T17" fmla="*/ 0 h 11"/>
                <a:gd name="T18" fmla="*/ 5 w 14"/>
                <a:gd name="T19" fmla="*/ 7 h 11"/>
                <a:gd name="T20" fmla="*/ 9 w 14"/>
                <a:gd name="T21" fmla="*/ 7 h 11"/>
                <a:gd name="T22" fmla="*/ 7 w 14"/>
                <a:gd name="T23" fmla="*/ 2 h 11"/>
                <a:gd name="T24" fmla="*/ 5 w 14"/>
                <a:gd name="T2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1">
                  <a:moveTo>
                    <a:pt x="5" y="0"/>
                  </a:moveTo>
                  <a:lnTo>
                    <a:pt x="9" y="0"/>
                  </a:lnTo>
                  <a:lnTo>
                    <a:pt x="14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5" y="0"/>
                  </a:lnTo>
                  <a:close/>
                  <a:moveTo>
                    <a:pt x="5" y="7"/>
                  </a:moveTo>
                  <a:lnTo>
                    <a:pt x="9" y="7"/>
                  </a:lnTo>
                  <a:lnTo>
                    <a:pt x="7" y="2"/>
                  </a:lnTo>
                  <a:lnTo>
                    <a:pt x="5" y="7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34164EC9-46B3-47C3-84EF-93D1536D0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838" y="5662613"/>
              <a:ext cx="19050" cy="17463"/>
            </a:xfrm>
            <a:custGeom>
              <a:avLst/>
              <a:gdLst>
                <a:gd name="T0" fmla="*/ 0 w 12"/>
                <a:gd name="T1" fmla="*/ 0 h 11"/>
                <a:gd name="T2" fmla="*/ 3 w 12"/>
                <a:gd name="T3" fmla="*/ 0 h 11"/>
                <a:gd name="T4" fmla="*/ 10 w 12"/>
                <a:gd name="T5" fmla="*/ 9 h 11"/>
                <a:gd name="T6" fmla="*/ 10 w 12"/>
                <a:gd name="T7" fmla="*/ 0 h 11"/>
                <a:gd name="T8" fmla="*/ 12 w 12"/>
                <a:gd name="T9" fmla="*/ 0 h 11"/>
                <a:gd name="T10" fmla="*/ 12 w 12"/>
                <a:gd name="T11" fmla="*/ 11 h 11"/>
                <a:gd name="T12" fmla="*/ 10 w 12"/>
                <a:gd name="T13" fmla="*/ 11 h 11"/>
                <a:gd name="T14" fmla="*/ 3 w 12"/>
                <a:gd name="T15" fmla="*/ 2 h 11"/>
                <a:gd name="T16" fmla="*/ 3 w 12"/>
                <a:gd name="T17" fmla="*/ 11 h 11"/>
                <a:gd name="T18" fmla="*/ 0 w 12"/>
                <a:gd name="T19" fmla="*/ 11 h 11"/>
                <a:gd name="T20" fmla="*/ 0 w 1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1">
                  <a:moveTo>
                    <a:pt x="0" y="0"/>
                  </a:moveTo>
                  <a:lnTo>
                    <a:pt x="3" y="0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3" y="2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19">
              <a:extLst>
                <a:ext uri="{FF2B5EF4-FFF2-40B4-BE49-F238E27FC236}">
                  <a16:creationId xmlns:a16="http://schemas.microsoft.com/office/drawing/2014/main" id="{BCCB7BFB-AAD3-401B-BBCE-47AEC478B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650" y="5662613"/>
              <a:ext cx="14287" cy="17463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0 h 5"/>
                <a:gd name="T4" fmla="*/ 4 w 4"/>
                <a:gd name="T5" fmla="*/ 1 h 5"/>
                <a:gd name="T6" fmla="*/ 4 w 4"/>
                <a:gd name="T7" fmla="*/ 2 h 5"/>
                <a:gd name="T8" fmla="*/ 3 w 4"/>
                <a:gd name="T9" fmla="*/ 2 h 5"/>
                <a:gd name="T10" fmla="*/ 3 w 4"/>
                <a:gd name="T11" fmla="*/ 1 h 5"/>
                <a:gd name="T12" fmla="*/ 2 w 4"/>
                <a:gd name="T13" fmla="*/ 1 h 5"/>
                <a:gd name="T14" fmla="*/ 1 w 4"/>
                <a:gd name="T15" fmla="*/ 1 h 5"/>
                <a:gd name="T16" fmla="*/ 1 w 4"/>
                <a:gd name="T17" fmla="*/ 3 h 5"/>
                <a:gd name="T18" fmla="*/ 1 w 4"/>
                <a:gd name="T19" fmla="*/ 4 h 5"/>
                <a:gd name="T20" fmla="*/ 2 w 4"/>
                <a:gd name="T21" fmla="*/ 4 h 5"/>
                <a:gd name="T22" fmla="*/ 3 w 4"/>
                <a:gd name="T23" fmla="*/ 4 h 5"/>
                <a:gd name="T24" fmla="*/ 3 w 4"/>
                <a:gd name="T25" fmla="*/ 3 h 5"/>
                <a:gd name="T26" fmla="*/ 4 w 4"/>
                <a:gd name="T27" fmla="*/ 3 h 5"/>
                <a:gd name="T28" fmla="*/ 4 w 4"/>
                <a:gd name="T29" fmla="*/ 5 h 5"/>
                <a:gd name="T30" fmla="*/ 2 w 4"/>
                <a:gd name="T31" fmla="*/ 5 h 5"/>
                <a:gd name="T32" fmla="*/ 0 w 4"/>
                <a:gd name="T33" fmla="*/ 5 h 5"/>
                <a:gd name="T34" fmla="*/ 0 w 4"/>
                <a:gd name="T35" fmla="*/ 3 h 5"/>
                <a:gd name="T36" fmla="*/ 0 w 4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20">
              <a:extLst>
                <a:ext uri="{FF2B5EF4-FFF2-40B4-BE49-F238E27FC236}">
                  <a16:creationId xmlns:a16="http://schemas.microsoft.com/office/drawing/2014/main" id="{FE133626-3F0C-4ED9-A089-2D23625FD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700" y="5662613"/>
              <a:ext cx="14287" cy="17463"/>
            </a:xfrm>
            <a:custGeom>
              <a:avLst/>
              <a:gdLst>
                <a:gd name="T0" fmla="*/ 9 w 9"/>
                <a:gd name="T1" fmla="*/ 2 h 11"/>
                <a:gd name="T2" fmla="*/ 2 w 9"/>
                <a:gd name="T3" fmla="*/ 2 h 11"/>
                <a:gd name="T4" fmla="*/ 2 w 9"/>
                <a:gd name="T5" fmla="*/ 4 h 11"/>
                <a:gd name="T6" fmla="*/ 9 w 9"/>
                <a:gd name="T7" fmla="*/ 4 h 11"/>
                <a:gd name="T8" fmla="*/ 9 w 9"/>
                <a:gd name="T9" fmla="*/ 7 h 11"/>
                <a:gd name="T10" fmla="*/ 2 w 9"/>
                <a:gd name="T11" fmla="*/ 7 h 11"/>
                <a:gd name="T12" fmla="*/ 2 w 9"/>
                <a:gd name="T13" fmla="*/ 9 h 11"/>
                <a:gd name="T14" fmla="*/ 9 w 9"/>
                <a:gd name="T15" fmla="*/ 9 h 11"/>
                <a:gd name="T16" fmla="*/ 9 w 9"/>
                <a:gd name="T17" fmla="*/ 11 h 11"/>
                <a:gd name="T18" fmla="*/ 0 w 9"/>
                <a:gd name="T19" fmla="*/ 11 h 11"/>
                <a:gd name="T20" fmla="*/ 0 w 9"/>
                <a:gd name="T21" fmla="*/ 0 h 11"/>
                <a:gd name="T22" fmla="*/ 9 w 9"/>
                <a:gd name="T23" fmla="*/ 0 h 11"/>
                <a:gd name="T24" fmla="*/ 9 w 9"/>
                <a:gd name="T2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1">
                  <a:moveTo>
                    <a:pt x="9" y="2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9" y="4"/>
                  </a:lnTo>
                  <a:lnTo>
                    <a:pt x="9" y="7"/>
                  </a:lnTo>
                  <a:lnTo>
                    <a:pt x="2" y="7"/>
                  </a:lnTo>
                  <a:lnTo>
                    <a:pt x="2" y="9"/>
                  </a:lnTo>
                  <a:lnTo>
                    <a:pt x="9" y="9"/>
                  </a:lnTo>
                  <a:lnTo>
                    <a:pt x="9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BD9E8E2A-2978-4772-B383-062CFC467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5529263"/>
              <a:ext cx="122237" cy="120650"/>
            </a:xfrm>
            <a:custGeom>
              <a:avLst/>
              <a:gdLst>
                <a:gd name="T0" fmla="*/ 46 w 77"/>
                <a:gd name="T1" fmla="*/ 50 h 76"/>
                <a:gd name="T2" fmla="*/ 77 w 77"/>
                <a:gd name="T3" fmla="*/ 19 h 76"/>
                <a:gd name="T4" fmla="*/ 60 w 77"/>
                <a:gd name="T5" fmla="*/ 0 h 76"/>
                <a:gd name="T6" fmla="*/ 27 w 77"/>
                <a:gd name="T7" fmla="*/ 33 h 76"/>
                <a:gd name="T8" fmla="*/ 27 w 77"/>
                <a:gd name="T9" fmla="*/ 0 h 76"/>
                <a:gd name="T10" fmla="*/ 0 w 77"/>
                <a:gd name="T11" fmla="*/ 0 h 76"/>
                <a:gd name="T12" fmla="*/ 0 w 77"/>
                <a:gd name="T13" fmla="*/ 50 h 76"/>
                <a:gd name="T14" fmla="*/ 0 w 77"/>
                <a:gd name="T15" fmla="*/ 76 h 76"/>
                <a:gd name="T16" fmla="*/ 27 w 77"/>
                <a:gd name="T17" fmla="*/ 76 h 76"/>
                <a:gd name="T18" fmla="*/ 77 w 77"/>
                <a:gd name="T19" fmla="*/ 76 h 76"/>
                <a:gd name="T20" fmla="*/ 77 w 77"/>
                <a:gd name="T21" fmla="*/ 50 h 76"/>
                <a:gd name="T22" fmla="*/ 46 w 77"/>
                <a:gd name="T23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6">
                  <a:moveTo>
                    <a:pt x="46" y="50"/>
                  </a:moveTo>
                  <a:lnTo>
                    <a:pt x="77" y="19"/>
                  </a:lnTo>
                  <a:lnTo>
                    <a:pt x="60" y="0"/>
                  </a:lnTo>
                  <a:lnTo>
                    <a:pt x="27" y="33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0" y="76"/>
                  </a:lnTo>
                  <a:lnTo>
                    <a:pt x="27" y="76"/>
                  </a:lnTo>
                  <a:lnTo>
                    <a:pt x="77" y="76"/>
                  </a:lnTo>
                  <a:lnTo>
                    <a:pt x="77" y="50"/>
                  </a:lnTo>
                  <a:lnTo>
                    <a:pt x="46" y="50"/>
                  </a:lnTo>
                  <a:close/>
                </a:path>
              </a:pathLst>
            </a:custGeom>
            <a:solidFill>
              <a:srgbClr val="312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95E2B7FA-5919-4B33-9F4C-01F18B84D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338" y="5529263"/>
              <a:ext cx="120650" cy="120650"/>
            </a:xfrm>
            <a:custGeom>
              <a:avLst/>
              <a:gdLst>
                <a:gd name="T0" fmla="*/ 33 w 76"/>
                <a:gd name="T1" fmla="*/ 26 h 76"/>
                <a:gd name="T2" fmla="*/ 0 w 76"/>
                <a:gd name="T3" fmla="*/ 57 h 76"/>
                <a:gd name="T4" fmla="*/ 19 w 76"/>
                <a:gd name="T5" fmla="*/ 76 h 76"/>
                <a:gd name="T6" fmla="*/ 50 w 76"/>
                <a:gd name="T7" fmla="*/ 43 h 76"/>
                <a:gd name="T8" fmla="*/ 50 w 76"/>
                <a:gd name="T9" fmla="*/ 76 h 76"/>
                <a:gd name="T10" fmla="*/ 76 w 76"/>
                <a:gd name="T11" fmla="*/ 76 h 76"/>
                <a:gd name="T12" fmla="*/ 76 w 76"/>
                <a:gd name="T13" fmla="*/ 26 h 76"/>
                <a:gd name="T14" fmla="*/ 76 w 76"/>
                <a:gd name="T15" fmla="*/ 0 h 76"/>
                <a:gd name="T16" fmla="*/ 52 w 76"/>
                <a:gd name="T17" fmla="*/ 0 h 76"/>
                <a:gd name="T18" fmla="*/ 0 w 76"/>
                <a:gd name="T19" fmla="*/ 0 h 76"/>
                <a:gd name="T20" fmla="*/ 0 w 76"/>
                <a:gd name="T21" fmla="*/ 26 h 76"/>
                <a:gd name="T22" fmla="*/ 33 w 76"/>
                <a:gd name="T23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76">
                  <a:moveTo>
                    <a:pt x="33" y="26"/>
                  </a:moveTo>
                  <a:lnTo>
                    <a:pt x="0" y="57"/>
                  </a:lnTo>
                  <a:lnTo>
                    <a:pt x="19" y="76"/>
                  </a:lnTo>
                  <a:lnTo>
                    <a:pt x="50" y="43"/>
                  </a:lnTo>
                  <a:lnTo>
                    <a:pt x="50" y="76"/>
                  </a:lnTo>
                  <a:lnTo>
                    <a:pt x="76" y="76"/>
                  </a:lnTo>
                  <a:lnTo>
                    <a:pt x="76" y="26"/>
                  </a:lnTo>
                  <a:lnTo>
                    <a:pt x="76" y="0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33" y="26"/>
                  </a:ln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49" name="Picture 23">
            <a:extLst>
              <a:ext uri="{FF2B5EF4-FFF2-40B4-BE49-F238E27FC236}">
                <a16:creationId xmlns:a16="http://schemas.microsoft.com/office/drawing/2014/main" id="{0D063E0A-41B0-41B4-923E-9D01E7F62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88" y="5528310"/>
            <a:ext cx="3333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4">
            <a:extLst>
              <a:ext uri="{FF2B5EF4-FFF2-40B4-BE49-F238E27FC236}">
                <a16:creationId xmlns:a16="http://schemas.microsoft.com/office/drawing/2014/main" id="{2DB2BCE0-82A3-4268-A650-F5D0513CA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62" y="5852953"/>
            <a:ext cx="264388" cy="27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5">
            <a:extLst>
              <a:ext uri="{FF2B5EF4-FFF2-40B4-BE49-F238E27FC236}">
                <a16:creationId xmlns:a16="http://schemas.microsoft.com/office/drawing/2014/main" id="{BD2E0BCE-A3AE-4905-9007-A2F5DBA61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5877560"/>
            <a:ext cx="30003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AutoShape 28">
            <a:extLst>
              <a:ext uri="{FF2B5EF4-FFF2-40B4-BE49-F238E27FC236}">
                <a16:creationId xmlns:a16="http://schemas.microsoft.com/office/drawing/2014/main" id="{29AD770E-80C6-49A2-9B9C-9DF866352BC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92438" y="2210435"/>
            <a:ext cx="1023937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3" name="Picture 30">
            <a:extLst>
              <a:ext uri="{FF2B5EF4-FFF2-40B4-BE49-F238E27FC236}">
                <a16:creationId xmlns:a16="http://schemas.microsoft.com/office/drawing/2014/main" id="{C86D4B9C-A8DA-4574-AD17-138F057B9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17501" r="6371" b="21616"/>
          <a:stretch/>
        </p:blipFill>
        <p:spPr bwMode="auto">
          <a:xfrm>
            <a:off x="3424675" y="2340307"/>
            <a:ext cx="440055" cy="13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1">
            <a:extLst>
              <a:ext uri="{FF2B5EF4-FFF2-40B4-BE49-F238E27FC236}">
                <a16:creationId xmlns:a16="http://schemas.microsoft.com/office/drawing/2014/main" id="{81822229-1337-4243-BEB2-16CFE4105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7" t="5077" r="4488" b="13696"/>
          <a:stretch/>
        </p:blipFill>
        <p:spPr bwMode="auto">
          <a:xfrm>
            <a:off x="3075222" y="2846313"/>
            <a:ext cx="379752" cy="1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2">
            <a:extLst>
              <a:ext uri="{FF2B5EF4-FFF2-40B4-BE49-F238E27FC236}">
                <a16:creationId xmlns:a16="http://schemas.microsoft.com/office/drawing/2014/main" id="{9B0BC3F0-05DE-44A5-8CE5-B73F1FCD9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" t="1142" r="5294" b="6558"/>
          <a:stretch/>
        </p:blipFill>
        <p:spPr bwMode="auto">
          <a:xfrm>
            <a:off x="3578773" y="3078730"/>
            <a:ext cx="253922" cy="1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3">
            <a:extLst>
              <a:ext uri="{FF2B5EF4-FFF2-40B4-BE49-F238E27FC236}">
                <a16:creationId xmlns:a16="http://schemas.microsoft.com/office/drawing/2014/main" id="{7E435290-2E20-4EFE-9B4D-CD3D59CCF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0" b="16363"/>
          <a:stretch/>
        </p:blipFill>
        <p:spPr bwMode="auto">
          <a:xfrm>
            <a:off x="3104591" y="3137774"/>
            <a:ext cx="228713" cy="1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4">
            <a:extLst>
              <a:ext uri="{FF2B5EF4-FFF2-40B4-BE49-F238E27FC236}">
                <a16:creationId xmlns:a16="http://schemas.microsoft.com/office/drawing/2014/main" id="{7D32F9B6-849E-4696-B752-102B1EA13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6" t="37190" r="21671" b="34805"/>
          <a:stretch/>
        </p:blipFill>
        <p:spPr bwMode="auto">
          <a:xfrm>
            <a:off x="3454551" y="2628317"/>
            <a:ext cx="442710" cy="12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822EA610-0649-40EB-8F3F-4EA09336C847}"/>
              </a:ext>
            </a:extLst>
          </p:cNvPr>
          <p:cNvGrpSpPr/>
          <p:nvPr/>
        </p:nvGrpSpPr>
        <p:grpSpPr>
          <a:xfrm>
            <a:off x="3012796" y="2452665"/>
            <a:ext cx="277812" cy="174625"/>
            <a:chOff x="2932113" y="5518150"/>
            <a:chExt cx="277812" cy="174625"/>
          </a:xfrm>
        </p:grpSpPr>
        <p:sp>
          <p:nvSpPr>
            <p:cNvPr id="59" name="Rectangle 6">
              <a:extLst>
                <a:ext uri="{FF2B5EF4-FFF2-40B4-BE49-F238E27FC236}">
                  <a16:creationId xmlns:a16="http://schemas.microsoft.com/office/drawing/2014/main" id="{918CE41E-792F-4C20-B836-4566A64CE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2113" y="5518150"/>
              <a:ext cx="277812" cy="174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7">
              <a:extLst>
                <a:ext uri="{FF2B5EF4-FFF2-40B4-BE49-F238E27FC236}">
                  <a16:creationId xmlns:a16="http://schemas.microsoft.com/office/drawing/2014/main" id="{56C6A7CD-3EBE-4D13-9B22-558F565262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3225" y="5662613"/>
              <a:ext cx="19050" cy="17463"/>
            </a:xfrm>
            <a:custGeom>
              <a:avLst/>
              <a:gdLst>
                <a:gd name="T0" fmla="*/ 4 w 5"/>
                <a:gd name="T1" fmla="*/ 0 h 5"/>
                <a:gd name="T2" fmla="*/ 4 w 5"/>
                <a:gd name="T3" fmla="*/ 1 h 5"/>
                <a:gd name="T4" fmla="*/ 4 w 5"/>
                <a:gd name="T5" fmla="*/ 2 h 5"/>
                <a:gd name="T6" fmla="*/ 4 w 5"/>
                <a:gd name="T7" fmla="*/ 2 h 5"/>
                <a:gd name="T8" fmla="*/ 4 w 5"/>
                <a:gd name="T9" fmla="*/ 3 h 5"/>
                <a:gd name="T10" fmla="*/ 5 w 5"/>
                <a:gd name="T11" fmla="*/ 4 h 5"/>
                <a:gd name="T12" fmla="*/ 4 w 5"/>
                <a:gd name="T13" fmla="*/ 4 h 5"/>
                <a:gd name="T14" fmla="*/ 4 w 5"/>
                <a:gd name="T15" fmla="*/ 5 h 5"/>
                <a:gd name="T16" fmla="*/ 3 w 5"/>
                <a:gd name="T17" fmla="*/ 5 h 5"/>
                <a:gd name="T18" fmla="*/ 3 w 5"/>
                <a:gd name="T19" fmla="*/ 5 h 5"/>
                <a:gd name="T20" fmla="*/ 0 w 5"/>
                <a:gd name="T21" fmla="*/ 5 h 5"/>
                <a:gd name="T22" fmla="*/ 0 w 5"/>
                <a:gd name="T23" fmla="*/ 0 h 5"/>
                <a:gd name="T24" fmla="*/ 3 w 5"/>
                <a:gd name="T25" fmla="*/ 0 h 5"/>
                <a:gd name="T26" fmla="*/ 4 w 5"/>
                <a:gd name="T27" fmla="*/ 0 h 5"/>
                <a:gd name="T28" fmla="*/ 1 w 5"/>
                <a:gd name="T29" fmla="*/ 1 h 5"/>
                <a:gd name="T30" fmla="*/ 1 w 5"/>
                <a:gd name="T31" fmla="*/ 2 h 5"/>
                <a:gd name="T32" fmla="*/ 3 w 5"/>
                <a:gd name="T33" fmla="*/ 2 h 5"/>
                <a:gd name="T34" fmla="*/ 3 w 5"/>
                <a:gd name="T35" fmla="*/ 2 h 5"/>
                <a:gd name="T36" fmla="*/ 3 w 5"/>
                <a:gd name="T37" fmla="*/ 1 h 5"/>
                <a:gd name="T38" fmla="*/ 3 w 5"/>
                <a:gd name="T39" fmla="*/ 1 h 5"/>
                <a:gd name="T40" fmla="*/ 2 w 5"/>
                <a:gd name="T41" fmla="*/ 1 h 5"/>
                <a:gd name="T42" fmla="*/ 1 w 5"/>
                <a:gd name="T43" fmla="*/ 1 h 5"/>
                <a:gd name="T44" fmla="*/ 1 w 5"/>
                <a:gd name="T45" fmla="*/ 3 h 5"/>
                <a:gd name="T46" fmla="*/ 1 w 5"/>
                <a:gd name="T47" fmla="*/ 4 h 5"/>
                <a:gd name="T48" fmla="*/ 3 w 5"/>
                <a:gd name="T49" fmla="*/ 4 h 5"/>
                <a:gd name="T50" fmla="*/ 3 w 5"/>
                <a:gd name="T51" fmla="*/ 4 h 5"/>
                <a:gd name="T52" fmla="*/ 3 w 5"/>
                <a:gd name="T53" fmla="*/ 4 h 5"/>
                <a:gd name="T54" fmla="*/ 3 w 5"/>
                <a:gd name="T55" fmla="*/ 3 h 5"/>
                <a:gd name="T56" fmla="*/ 3 w 5"/>
                <a:gd name="T57" fmla="*/ 3 h 5"/>
                <a:gd name="T58" fmla="*/ 1 w 5"/>
                <a:gd name="T5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1" y="1"/>
                  </a:lnTo>
                  <a:close/>
                  <a:moveTo>
                    <a:pt x="1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C50F4CB5-C758-4275-87E8-1CEC28D50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5" y="5662613"/>
              <a:ext cx="19050" cy="17463"/>
            </a:xfrm>
            <a:custGeom>
              <a:avLst/>
              <a:gdLst>
                <a:gd name="T0" fmla="*/ 0 w 5"/>
                <a:gd name="T1" fmla="*/ 0 h 5"/>
                <a:gd name="T2" fmla="*/ 2 w 5"/>
                <a:gd name="T3" fmla="*/ 0 h 5"/>
                <a:gd name="T4" fmla="*/ 2 w 5"/>
                <a:gd name="T5" fmla="*/ 3 h 5"/>
                <a:gd name="T6" fmla="*/ 2 w 5"/>
                <a:gd name="T7" fmla="*/ 4 h 5"/>
                <a:gd name="T8" fmla="*/ 3 w 5"/>
                <a:gd name="T9" fmla="*/ 4 h 5"/>
                <a:gd name="T10" fmla="*/ 3 w 5"/>
                <a:gd name="T11" fmla="*/ 4 h 5"/>
                <a:gd name="T12" fmla="*/ 4 w 5"/>
                <a:gd name="T13" fmla="*/ 3 h 5"/>
                <a:gd name="T14" fmla="*/ 4 w 5"/>
                <a:gd name="T15" fmla="*/ 0 h 5"/>
                <a:gd name="T16" fmla="*/ 5 w 5"/>
                <a:gd name="T17" fmla="*/ 0 h 5"/>
                <a:gd name="T18" fmla="*/ 5 w 5"/>
                <a:gd name="T19" fmla="*/ 3 h 5"/>
                <a:gd name="T20" fmla="*/ 5 w 5"/>
                <a:gd name="T21" fmla="*/ 5 h 5"/>
                <a:gd name="T22" fmla="*/ 3 w 5"/>
                <a:gd name="T23" fmla="*/ 5 h 5"/>
                <a:gd name="T24" fmla="*/ 1 w 5"/>
                <a:gd name="T25" fmla="*/ 5 h 5"/>
                <a:gd name="T26" fmla="*/ 0 w 5"/>
                <a:gd name="T27" fmla="*/ 3 h 5"/>
                <a:gd name="T28" fmla="*/ 0 w 5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9">
              <a:extLst>
                <a:ext uri="{FF2B5EF4-FFF2-40B4-BE49-F238E27FC236}">
                  <a16:creationId xmlns:a16="http://schemas.microsoft.com/office/drawing/2014/main" id="{692DE48B-84FB-4EEC-B348-B2999C22B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6088" y="5662613"/>
              <a:ext cx="14287" cy="17463"/>
            </a:xfrm>
            <a:custGeom>
              <a:avLst/>
              <a:gdLst>
                <a:gd name="T0" fmla="*/ 1 w 4"/>
                <a:gd name="T1" fmla="*/ 4 h 5"/>
                <a:gd name="T2" fmla="*/ 1 w 4"/>
                <a:gd name="T3" fmla="*/ 4 h 5"/>
                <a:gd name="T4" fmla="*/ 2 w 4"/>
                <a:gd name="T5" fmla="*/ 4 h 5"/>
                <a:gd name="T6" fmla="*/ 2 w 4"/>
                <a:gd name="T7" fmla="*/ 4 h 5"/>
                <a:gd name="T8" fmla="*/ 3 w 4"/>
                <a:gd name="T9" fmla="*/ 4 h 5"/>
                <a:gd name="T10" fmla="*/ 3 w 4"/>
                <a:gd name="T11" fmla="*/ 3 h 5"/>
                <a:gd name="T12" fmla="*/ 2 w 4"/>
                <a:gd name="T13" fmla="*/ 3 h 5"/>
                <a:gd name="T14" fmla="*/ 1 w 4"/>
                <a:gd name="T15" fmla="*/ 3 h 5"/>
                <a:gd name="T16" fmla="*/ 0 w 4"/>
                <a:gd name="T17" fmla="*/ 3 h 5"/>
                <a:gd name="T18" fmla="*/ 0 w 4"/>
                <a:gd name="T19" fmla="*/ 1 h 5"/>
                <a:gd name="T20" fmla="*/ 0 w 4"/>
                <a:gd name="T21" fmla="*/ 0 h 5"/>
                <a:gd name="T22" fmla="*/ 2 w 4"/>
                <a:gd name="T23" fmla="*/ 0 h 5"/>
                <a:gd name="T24" fmla="*/ 3 w 4"/>
                <a:gd name="T25" fmla="*/ 0 h 5"/>
                <a:gd name="T26" fmla="*/ 4 w 4"/>
                <a:gd name="T27" fmla="*/ 2 h 5"/>
                <a:gd name="T28" fmla="*/ 3 w 4"/>
                <a:gd name="T29" fmla="*/ 2 h 5"/>
                <a:gd name="T30" fmla="*/ 2 w 4"/>
                <a:gd name="T31" fmla="*/ 1 h 5"/>
                <a:gd name="T32" fmla="*/ 2 w 4"/>
                <a:gd name="T33" fmla="*/ 1 h 5"/>
                <a:gd name="T34" fmla="*/ 1 w 4"/>
                <a:gd name="T35" fmla="*/ 1 h 5"/>
                <a:gd name="T36" fmla="*/ 1 w 4"/>
                <a:gd name="T37" fmla="*/ 1 h 5"/>
                <a:gd name="T38" fmla="*/ 1 w 4"/>
                <a:gd name="T39" fmla="*/ 2 h 5"/>
                <a:gd name="T40" fmla="*/ 2 w 4"/>
                <a:gd name="T41" fmla="*/ 2 h 5"/>
                <a:gd name="T42" fmla="*/ 3 w 4"/>
                <a:gd name="T43" fmla="*/ 2 h 5"/>
                <a:gd name="T44" fmla="*/ 3 w 4"/>
                <a:gd name="T45" fmla="*/ 3 h 5"/>
                <a:gd name="T46" fmla="*/ 4 w 4"/>
                <a:gd name="T47" fmla="*/ 4 h 5"/>
                <a:gd name="T48" fmla="*/ 3 w 4"/>
                <a:gd name="T49" fmla="*/ 5 h 5"/>
                <a:gd name="T50" fmla="*/ 2 w 4"/>
                <a:gd name="T51" fmla="*/ 5 h 5"/>
                <a:gd name="T52" fmla="*/ 0 w 4"/>
                <a:gd name="T53" fmla="*/ 5 h 5"/>
                <a:gd name="T54" fmla="*/ 0 w 4"/>
                <a:gd name="T55" fmla="*/ 4 h 5"/>
                <a:gd name="T56" fmla="*/ 1 w 4"/>
                <a:gd name="T5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Rectangle 10">
              <a:extLst>
                <a:ext uri="{FF2B5EF4-FFF2-40B4-BE49-F238E27FC236}">
                  <a16:creationId xmlns:a16="http://schemas.microsoft.com/office/drawing/2014/main" id="{705B484F-72C6-4988-8CAE-3547ACF4A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5138" y="5662613"/>
              <a:ext cx="3175" cy="17463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E26963E3-4B7C-43FA-8CC2-415899E61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075" y="5662613"/>
              <a:ext cx="14287" cy="17463"/>
            </a:xfrm>
            <a:custGeom>
              <a:avLst/>
              <a:gdLst>
                <a:gd name="T0" fmla="*/ 0 w 9"/>
                <a:gd name="T1" fmla="*/ 0 h 11"/>
                <a:gd name="T2" fmla="*/ 2 w 9"/>
                <a:gd name="T3" fmla="*/ 0 h 11"/>
                <a:gd name="T4" fmla="*/ 7 w 9"/>
                <a:gd name="T5" fmla="*/ 9 h 11"/>
                <a:gd name="T6" fmla="*/ 7 w 9"/>
                <a:gd name="T7" fmla="*/ 0 h 11"/>
                <a:gd name="T8" fmla="*/ 9 w 9"/>
                <a:gd name="T9" fmla="*/ 0 h 11"/>
                <a:gd name="T10" fmla="*/ 9 w 9"/>
                <a:gd name="T11" fmla="*/ 11 h 11"/>
                <a:gd name="T12" fmla="*/ 7 w 9"/>
                <a:gd name="T13" fmla="*/ 11 h 11"/>
                <a:gd name="T14" fmla="*/ 2 w 9"/>
                <a:gd name="T15" fmla="*/ 2 h 11"/>
                <a:gd name="T16" fmla="*/ 2 w 9"/>
                <a:gd name="T17" fmla="*/ 11 h 11"/>
                <a:gd name="T18" fmla="*/ 0 w 9"/>
                <a:gd name="T19" fmla="*/ 11 h 11"/>
                <a:gd name="T20" fmla="*/ 0 w 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2" y="0"/>
                  </a:lnTo>
                  <a:lnTo>
                    <a:pt x="7" y="9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2" y="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5FF8F62F-B123-4787-AFCD-7A1639871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538" y="5662613"/>
              <a:ext cx="15875" cy="17463"/>
            </a:xfrm>
            <a:custGeom>
              <a:avLst/>
              <a:gdLst>
                <a:gd name="T0" fmla="*/ 10 w 10"/>
                <a:gd name="T1" fmla="*/ 2 h 11"/>
                <a:gd name="T2" fmla="*/ 3 w 10"/>
                <a:gd name="T3" fmla="*/ 2 h 11"/>
                <a:gd name="T4" fmla="*/ 3 w 10"/>
                <a:gd name="T5" fmla="*/ 4 h 11"/>
                <a:gd name="T6" fmla="*/ 10 w 10"/>
                <a:gd name="T7" fmla="*/ 4 h 11"/>
                <a:gd name="T8" fmla="*/ 10 w 10"/>
                <a:gd name="T9" fmla="*/ 7 h 11"/>
                <a:gd name="T10" fmla="*/ 3 w 10"/>
                <a:gd name="T11" fmla="*/ 7 h 11"/>
                <a:gd name="T12" fmla="*/ 3 w 10"/>
                <a:gd name="T13" fmla="*/ 9 h 11"/>
                <a:gd name="T14" fmla="*/ 10 w 10"/>
                <a:gd name="T15" fmla="*/ 9 h 11"/>
                <a:gd name="T16" fmla="*/ 10 w 10"/>
                <a:gd name="T17" fmla="*/ 11 h 11"/>
                <a:gd name="T18" fmla="*/ 0 w 10"/>
                <a:gd name="T19" fmla="*/ 11 h 11"/>
                <a:gd name="T20" fmla="*/ 0 w 10"/>
                <a:gd name="T21" fmla="*/ 0 h 11"/>
                <a:gd name="T22" fmla="*/ 10 w 10"/>
                <a:gd name="T23" fmla="*/ 0 h 11"/>
                <a:gd name="T24" fmla="*/ 10 w 10"/>
                <a:gd name="T2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1">
                  <a:moveTo>
                    <a:pt x="10" y="2"/>
                  </a:moveTo>
                  <a:lnTo>
                    <a:pt x="3" y="2"/>
                  </a:lnTo>
                  <a:lnTo>
                    <a:pt x="3" y="4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3" y="7"/>
                  </a:lnTo>
                  <a:lnTo>
                    <a:pt x="3" y="9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8C7B8605-A2F1-4BBD-A717-16E6E3610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588" y="5662613"/>
              <a:ext cx="15875" cy="17463"/>
            </a:xfrm>
            <a:custGeom>
              <a:avLst/>
              <a:gdLst>
                <a:gd name="T0" fmla="*/ 1 w 4"/>
                <a:gd name="T1" fmla="*/ 4 h 5"/>
                <a:gd name="T2" fmla="*/ 1 w 4"/>
                <a:gd name="T3" fmla="*/ 4 h 5"/>
                <a:gd name="T4" fmla="*/ 2 w 4"/>
                <a:gd name="T5" fmla="*/ 4 h 5"/>
                <a:gd name="T6" fmla="*/ 3 w 4"/>
                <a:gd name="T7" fmla="*/ 4 h 5"/>
                <a:gd name="T8" fmla="*/ 3 w 4"/>
                <a:gd name="T9" fmla="*/ 4 h 5"/>
                <a:gd name="T10" fmla="*/ 3 w 4"/>
                <a:gd name="T11" fmla="*/ 3 h 5"/>
                <a:gd name="T12" fmla="*/ 2 w 4"/>
                <a:gd name="T13" fmla="*/ 3 h 5"/>
                <a:gd name="T14" fmla="*/ 2 w 4"/>
                <a:gd name="T15" fmla="*/ 3 h 5"/>
                <a:gd name="T16" fmla="*/ 0 w 4"/>
                <a:gd name="T17" fmla="*/ 3 h 5"/>
                <a:gd name="T18" fmla="*/ 0 w 4"/>
                <a:gd name="T19" fmla="*/ 1 h 5"/>
                <a:gd name="T20" fmla="*/ 0 w 4"/>
                <a:gd name="T21" fmla="*/ 0 h 5"/>
                <a:gd name="T22" fmla="*/ 2 w 4"/>
                <a:gd name="T23" fmla="*/ 0 h 5"/>
                <a:gd name="T24" fmla="*/ 3 w 4"/>
                <a:gd name="T25" fmla="*/ 0 h 5"/>
                <a:gd name="T26" fmla="*/ 4 w 4"/>
                <a:gd name="T27" fmla="*/ 2 h 5"/>
                <a:gd name="T28" fmla="*/ 3 w 4"/>
                <a:gd name="T29" fmla="*/ 2 h 5"/>
                <a:gd name="T30" fmla="*/ 3 w 4"/>
                <a:gd name="T31" fmla="*/ 1 h 5"/>
                <a:gd name="T32" fmla="*/ 2 w 4"/>
                <a:gd name="T33" fmla="*/ 1 h 5"/>
                <a:gd name="T34" fmla="*/ 1 w 4"/>
                <a:gd name="T35" fmla="*/ 1 h 5"/>
                <a:gd name="T36" fmla="*/ 1 w 4"/>
                <a:gd name="T37" fmla="*/ 1 h 5"/>
                <a:gd name="T38" fmla="*/ 1 w 4"/>
                <a:gd name="T39" fmla="*/ 2 h 5"/>
                <a:gd name="T40" fmla="*/ 2 w 4"/>
                <a:gd name="T41" fmla="*/ 2 h 5"/>
                <a:gd name="T42" fmla="*/ 3 w 4"/>
                <a:gd name="T43" fmla="*/ 2 h 5"/>
                <a:gd name="T44" fmla="*/ 4 w 4"/>
                <a:gd name="T45" fmla="*/ 3 h 5"/>
                <a:gd name="T46" fmla="*/ 4 w 4"/>
                <a:gd name="T47" fmla="*/ 4 h 5"/>
                <a:gd name="T48" fmla="*/ 4 w 4"/>
                <a:gd name="T49" fmla="*/ 5 h 5"/>
                <a:gd name="T50" fmla="*/ 2 w 4"/>
                <a:gd name="T51" fmla="*/ 5 h 5"/>
                <a:gd name="T52" fmla="*/ 0 w 4"/>
                <a:gd name="T53" fmla="*/ 5 h 5"/>
                <a:gd name="T54" fmla="*/ 0 w 4"/>
                <a:gd name="T55" fmla="*/ 4 h 5"/>
                <a:gd name="T56" fmla="*/ 1 w 4"/>
                <a:gd name="T5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B0376F14-5ACE-4A25-B661-336229690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638" y="5662613"/>
              <a:ext cx="15875" cy="17463"/>
            </a:xfrm>
            <a:custGeom>
              <a:avLst/>
              <a:gdLst>
                <a:gd name="T0" fmla="*/ 1 w 4"/>
                <a:gd name="T1" fmla="*/ 4 h 5"/>
                <a:gd name="T2" fmla="*/ 1 w 4"/>
                <a:gd name="T3" fmla="*/ 4 h 5"/>
                <a:gd name="T4" fmla="*/ 2 w 4"/>
                <a:gd name="T5" fmla="*/ 4 h 5"/>
                <a:gd name="T6" fmla="*/ 3 w 4"/>
                <a:gd name="T7" fmla="*/ 4 h 5"/>
                <a:gd name="T8" fmla="*/ 3 w 4"/>
                <a:gd name="T9" fmla="*/ 4 h 5"/>
                <a:gd name="T10" fmla="*/ 3 w 4"/>
                <a:gd name="T11" fmla="*/ 3 h 5"/>
                <a:gd name="T12" fmla="*/ 2 w 4"/>
                <a:gd name="T13" fmla="*/ 3 h 5"/>
                <a:gd name="T14" fmla="*/ 2 w 4"/>
                <a:gd name="T15" fmla="*/ 3 h 5"/>
                <a:gd name="T16" fmla="*/ 0 w 4"/>
                <a:gd name="T17" fmla="*/ 3 h 5"/>
                <a:gd name="T18" fmla="*/ 0 w 4"/>
                <a:gd name="T19" fmla="*/ 1 h 5"/>
                <a:gd name="T20" fmla="*/ 0 w 4"/>
                <a:gd name="T21" fmla="*/ 0 h 5"/>
                <a:gd name="T22" fmla="*/ 2 w 4"/>
                <a:gd name="T23" fmla="*/ 0 h 5"/>
                <a:gd name="T24" fmla="*/ 3 w 4"/>
                <a:gd name="T25" fmla="*/ 0 h 5"/>
                <a:gd name="T26" fmla="*/ 4 w 4"/>
                <a:gd name="T27" fmla="*/ 2 h 5"/>
                <a:gd name="T28" fmla="*/ 3 w 4"/>
                <a:gd name="T29" fmla="*/ 2 h 5"/>
                <a:gd name="T30" fmla="*/ 2 w 4"/>
                <a:gd name="T31" fmla="*/ 1 h 5"/>
                <a:gd name="T32" fmla="*/ 2 w 4"/>
                <a:gd name="T33" fmla="*/ 1 h 5"/>
                <a:gd name="T34" fmla="*/ 1 w 4"/>
                <a:gd name="T35" fmla="*/ 1 h 5"/>
                <a:gd name="T36" fmla="*/ 1 w 4"/>
                <a:gd name="T37" fmla="*/ 1 h 5"/>
                <a:gd name="T38" fmla="*/ 1 w 4"/>
                <a:gd name="T39" fmla="*/ 2 h 5"/>
                <a:gd name="T40" fmla="*/ 2 w 4"/>
                <a:gd name="T41" fmla="*/ 2 h 5"/>
                <a:gd name="T42" fmla="*/ 3 w 4"/>
                <a:gd name="T43" fmla="*/ 2 h 5"/>
                <a:gd name="T44" fmla="*/ 4 w 4"/>
                <a:gd name="T45" fmla="*/ 3 h 5"/>
                <a:gd name="T46" fmla="*/ 4 w 4"/>
                <a:gd name="T47" fmla="*/ 4 h 5"/>
                <a:gd name="T48" fmla="*/ 4 w 4"/>
                <a:gd name="T49" fmla="*/ 5 h 5"/>
                <a:gd name="T50" fmla="*/ 2 w 4"/>
                <a:gd name="T51" fmla="*/ 5 h 5"/>
                <a:gd name="T52" fmla="*/ 0 w 4"/>
                <a:gd name="T53" fmla="*/ 5 h 5"/>
                <a:gd name="T54" fmla="*/ 0 w 4"/>
                <a:gd name="T55" fmla="*/ 4 h 5"/>
                <a:gd name="T56" fmla="*/ 1 w 4"/>
                <a:gd name="T5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15">
              <a:extLst>
                <a:ext uri="{FF2B5EF4-FFF2-40B4-BE49-F238E27FC236}">
                  <a16:creationId xmlns:a16="http://schemas.microsoft.com/office/drawing/2014/main" id="{453EC0B4-C3DA-463F-A1B5-CB637A08D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688" y="5662613"/>
              <a:ext cx="15875" cy="17463"/>
            </a:xfrm>
            <a:custGeom>
              <a:avLst/>
              <a:gdLst>
                <a:gd name="T0" fmla="*/ 0 w 10"/>
                <a:gd name="T1" fmla="*/ 0 h 11"/>
                <a:gd name="T2" fmla="*/ 10 w 10"/>
                <a:gd name="T3" fmla="*/ 0 h 11"/>
                <a:gd name="T4" fmla="*/ 10 w 10"/>
                <a:gd name="T5" fmla="*/ 2 h 11"/>
                <a:gd name="T6" fmla="*/ 3 w 10"/>
                <a:gd name="T7" fmla="*/ 2 h 11"/>
                <a:gd name="T8" fmla="*/ 3 w 10"/>
                <a:gd name="T9" fmla="*/ 4 h 11"/>
                <a:gd name="T10" fmla="*/ 8 w 10"/>
                <a:gd name="T11" fmla="*/ 4 h 11"/>
                <a:gd name="T12" fmla="*/ 8 w 10"/>
                <a:gd name="T13" fmla="*/ 7 h 11"/>
                <a:gd name="T14" fmla="*/ 3 w 10"/>
                <a:gd name="T15" fmla="*/ 7 h 11"/>
                <a:gd name="T16" fmla="*/ 3 w 10"/>
                <a:gd name="T17" fmla="*/ 11 h 11"/>
                <a:gd name="T18" fmla="*/ 0 w 10"/>
                <a:gd name="T19" fmla="*/ 11 h 11"/>
                <a:gd name="T20" fmla="*/ 0 w 10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10" y="0"/>
                  </a:lnTo>
                  <a:lnTo>
                    <a:pt x="10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3" y="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16">
              <a:extLst>
                <a:ext uri="{FF2B5EF4-FFF2-40B4-BE49-F238E27FC236}">
                  <a16:creationId xmlns:a16="http://schemas.microsoft.com/office/drawing/2014/main" id="{E83F8D3A-9BFE-488B-BA56-EE3495814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3563" y="5662613"/>
              <a:ext cx="19050" cy="17463"/>
            </a:xfrm>
            <a:custGeom>
              <a:avLst/>
              <a:gdLst>
                <a:gd name="T0" fmla="*/ 4 w 5"/>
                <a:gd name="T1" fmla="*/ 0 h 5"/>
                <a:gd name="T2" fmla="*/ 4 w 5"/>
                <a:gd name="T3" fmla="*/ 0 h 5"/>
                <a:gd name="T4" fmla="*/ 5 w 5"/>
                <a:gd name="T5" fmla="*/ 1 h 5"/>
                <a:gd name="T6" fmla="*/ 5 w 5"/>
                <a:gd name="T7" fmla="*/ 1 h 5"/>
                <a:gd name="T8" fmla="*/ 5 w 5"/>
                <a:gd name="T9" fmla="*/ 2 h 5"/>
                <a:gd name="T10" fmla="*/ 4 w 5"/>
                <a:gd name="T11" fmla="*/ 3 h 5"/>
                <a:gd name="T12" fmla="*/ 4 w 5"/>
                <a:gd name="T13" fmla="*/ 3 h 5"/>
                <a:gd name="T14" fmla="*/ 5 w 5"/>
                <a:gd name="T15" fmla="*/ 4 h 5"/>
                <a:gd name="T16" fmla="*/ 5 w 5"/>
                <a:gd name="T17" fmla="*/ 4 h 5"/>
                <a:gd name="T18" fmla="*/ 5 w 5"/>
                <a:gd name="T19" fmla="*/ 5 h 5"/>
                <a:gd name="T20" fmla="*/ 5 w 5"/>
                <a:gd name="T21" fmla="*/ 5 h 5"/>
                <a:gd name="T22" fmla="*/ 5 w 5"/>
                <a:gd name="T23" fmla="*/ 5 h 5"/>
                <a:gd name="T24" fmla="*/ 4 w 5"/>
                <a:gd name="T25" fmla="*/ 5 h 5"/>
                <a:gd name="T26" fmla="*/ 4 w 5"/>
                <a:gd name="T27" fmla="*/ 5 h 5"/>
                <a:gd name="T28" fmla="*/ 3 w 5"/>
                <a:gd name="T29" fmla="*/ 4 h 5"/>
                <a:gd name="T30" fmla="*/ 3 w 5"/>
                <a:gd name="T31" fmla="*/ 4 h 5"/>
                <a:gd name="T32" fmla="*/ 3 w 5"/>
                <a:gd name="T33" fmla="*/ 3 h 5"/>
                <a:gd name="T34" fmla="*/ 3 w 5"/>
                <a:gd name="T35" fmla="*/ 3 h 5"/>
                <a:gd name="T36" fmla="*/ 2 w 5"/>
                <a:gd name="T37" fmla="*/ 3 h 5"/>
                <a:gd name="T38" fmla="*/ 2 w 5"/>
                <a:gd name="T39" fmla="*/ 5 h 5"/>
                <a:gd name="T40" fmla="*/ 0 w 5"/>
                <a:gd name="T41" fmla="*/ 5 h 5"/>
                <a:gd name="T42" fmla="*/ 0 w 5"/>
                <a:gd name="T43" fmla="*/ 0 h 5"/>
                <a:gd name="T44" fmla="*/ 3 w 5"/>
                <a:gd name="T45" fmla="*/ 0 h 5"/>
                <a:gd name="T46" fmla="*/ 4 w 5"/>
                <a:gd name="T47" fmla="*/ 0 h 5"/>
                <a:gd name="T48" fmla="*/ 2 w 5"/>
                <a:gd name="T49" fmla="*/ 1 h 5"/>
                <a:gd name="T50" fmla="*/ 2 w 5"/>
                <a:gd name="T51" fmla="*/ 2 h 5"/>
                <a:gd name="T52" fmla="*/ 3 w 5"/>
                <a:gd name="T53" fmla="*/ 2 h 5"/>
                <a:gd name="T54" fmla="*/ 3 w 5"/>
                <a:gd name="T55" fmla="*/ 2 h 5"/>
                <a:gd name="T56" fmla="*/ 4 w 5"/>
                <a:gd name="T57" fmla="*/ 1 h 5"/>
                <a:gd name="T58" fmla="*/ 3 w 5"/>
                <a:gd name="T59" fmla="*/ 1 h 5"/>
                <a:gd name="T60" fmla="*/ 3 w 5"/>
                <a:gd name="T61" fmla="*/ 1 h 5"/>
                <a:gd name="T62" fmla="*/ 2 w 5"/>
                <a:gd name="T6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moveTo>
                    <a:pt x="2" y="1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17">
              <a:extLst>
                <a:ext uri="{FF2B5EF4-FFF2-40B4-BE49-F238E27FC236}">
                  <a16:creationId xmlns:a16="http://schemas.microsoft.com/office/drawing/2014/main" id="{4140CCF3-30E1-451F-81DB-D97CDEC3DE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2613" y="5662613"/>
              <a:ext cx="22225" cy="17463"/>
            </a:xfrm>
            <a:custGeom>
              <a:avLst/>
              <a:gdLst>
                <a:gd name="T0" fmla="*/ 5 w 14"/>
                <a:gd name="T1" fmla="*/ 0 h 11"/>
                <a:gd name="T2" fmla="*/ 9 w 14"/>
                <a:gd name="T3" fmla="*/ 0 h 11"/>
                <a:gd name="T4" fmla="*/ 14 w 14"/>
                <a:gd name="T5" fmla="*/ 11 h 11"/>
                <a:gd name="T6" fmla="*/ 9 w 14"/>
                <a:gd name="T7" fmla="*/ 11 h 11"/>
                <a:gd name="T8" fmla="*/ 9 w 14"/>
                <a:gd name="T9" fmla="*/ 9 h 11"/>
                <a:gd name="T10" fmla="*/ 5 w 14"/>
                <a:gd name="T11" fmla="*/ 9 h 11"/>
                <a:gd name="T12" fmla="*/ 5 w 14"/>
                <a:gd name="T13" fmla="*/ 11 h 11"/>
                <a:gd name="T14" fmla="*/ 0 w 14"/>
                <a:gd name="T15" fmla="*/ 11 h 11"/>
                <a:gd name="T16" fmla="*/ 5 w 14"/>
                <a:gd name="T17" fmla="*/ 0 h 11"/>
                <a:gd name="T18" fmla="*/ 5 w 14"/>
                <a:gd name="T19" fmla="*/ 7 h 11"/>
                <a:gd name="T20" fmla="*/ 9 w 14"/>
                <a:gd name="T21" fmla="*/ 7 h 11"/>
                <a:gd name="T22" fmla="*/ 7 w 14"/>
                <a:gd name="T23" fmla="*/ 2 h 11"/>
                <a:gd name="T24" fmla="*/ 5 w 14"/>
                <a:gd name="T2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1">
                  <a:moveTo>
                    <a:pt x="5" y="0"/>
                  </a:moveTo>
                  <a:lnTo>
                    <a:pt x="9" y="0"/>
                  </a:lnTo>
                  <a:lnTo>
                    <a:pt x="14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5" y="0"/>
                  </a:lnTo>
                  <a:close/>
                  <a:moveTo>
                    <a:pt x="5" y="7"/>
                  </a:moveTo>
                  <a:lnTo>
                    <a:pt x="9" y="7"/>
                  </a:lnTo>
                  <a:lnTo>
                    <a:pt x="7" y="2"/>
                  </a:lnTo>
                  <a:lnTo>
                    <a:pt x="5" y="7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DD76E8D5-09CA-44C9-8868-A5C54D08B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838" y="5662613"/>
              <a:ext cx="19050" cy="17463"/>
            </a:xfrm>
            <a:custGeom>
              <a:avLst/>
              <a:gdLst>
                <a:gd name="T0" fmla="*/ 0 w 12"/>
                <a:gd name="T1" fmla="*/ 0 h 11"/>
                <a:gd name="T2" fmla="*/ 3 w 12"/>
                <a:gd name="T3" fmla="*/ 0 h 11"/>
                <a:gd name="T4" fmla="*/ 10 w 12"/>
                <a:gd name="T5" fmla="*/ 9 h 11"/>
                <a:gd name="T6" fmla="*/ 10 w 12"/>
                <a:gd name="T7" fmla="*/ 0 h 11"/>
                <a:gd name="T8" fmla="*/ 12 w 12"/>
                <a:gd name="T9" fmla="*/ 0 h 11"/>
                <a:gd name="T10" fmla="*/ 12 w 12"/>
                <a:gd name="T11" fmla="*/ 11 h 11"/>
                <a:gd name="T12" fmla="*/ 10 w 12"/>
                <a:gd name="T13" fmla="*/ 11 h 11"/>
                <a:gd name="T14" fmla="*/ 3 w 12"/>
                <a:gd name="T15" fmla="*/ 2 h 11"/>
                <a:gd name="T16" fmla="*/ 3 w 12"/>
                <a:gd name="T17" fmla="*/ 11 h 11"/>
                <a:gd name="T18" fmla="*/ 0 w 12"/>
                <a:gd name="T19" fmla="*/ 11 h 11"/>
                <a:gd name="T20" fmla="*/ 0 w 1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1">
                  <a:moveTo>
                    <a:pt x="0" y="0"/>
                  </a:moveTo>
                  <a:lnTo>
                    <a:pt x="3" y="0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3" y="2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6D0B0B76-219C-493E-97D2-BF1003115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650" y="5662613"/>
              <a:ext cx="14287" cy="17463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0 h 5"/>
                <a:gd name="T4" fmla="*/ 4 w 4"/>
                <a:gd name="T5" fmla="*/ 1 h 5"/>
                <a:gd name="T6" fmla="*/ 4 w 4"/>
                <a:gd name="T7" fmla="*/ 2 h 5"/>
                <a:gd name="T8" fmla="*/ 3 w 4"/>
                <a:gd name="T9" fmla="*/ 2 h 5"/>
                <a:gd name="T10" fmla="*/ 3 w 4"/>
                <a:gd name="T11" fmla="*/ 1 h 5"/>
                <a:gd name="T12" fmla="*/ 2 w 4"/>
                <a:gd name="T13" fmla="*/ 1 h 5"/>
                <a:gd name="T14" fmla="*/ 1 w 4"/>
                <a:gd name="T15" fmla="*/ 1 h 5"/>
                <a:gd name="T16" fmla="*/ 1 w 4"/>
                <a:gd name="T17" fmla="*/ 3 h 5"/>
                <a:gd name="T18" fmla="*/ 1 w 4"/>
                <a:gd name="T19" fmla="*/ 4 h 5"/>
                <a:gd name="T20" fmla="*/ 2 w 4"/>
                <a:gd name="T21" fmla="*/ 4 h 5"/>
                <a:gd name="T22" fmla="*/ 3 w 4"/>
                <a:gd name="T23" fmla="*/ 4 h 5"/>
                <a:gd name="T24" fmla="*/ 3 w 4"/>
                <a:gd name="T25" fmla="*/ 3 h 5"/>
                <a:gd name="T26" fmla="*/ 4 w 4"/>
                <a:gd name="T27" fmla="*/ 3 h 5"/>
                <a:gd name="T28" fmla="*/ 4 w 4"/>
                <a:gd name="T29" fmla="*/ 5 h 5"/>
                <a:gd name="T30" fmla="*/ 2 w 4"/>
                <a:gd name="T31" fmla="*/ 5 h 5"/>
                <a:gd name="T32" fmla="*/ 0 w 4"/>
                <a:gd name="T33" fmla="*/ 5 h 5"/>
                <a:gd name="T34" fmla="*/ 0 w 4"/>
                <a:gd name="T35" fmla="*/ 3 h 5"/>
                <a:gd name="T36" fmla="*/ 0 w 4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20">
              <a:extLst>
                <a:ext uri="{FF2B5EF4-FFF2-40B4-BE49-F238E27FC236}">
                  <a16:creationId xmlns:a16="http://schemas.microsoft.com/office/drawing/2014/main" id="{D1D7F5C3-40C1-4C0E-BD06-5F1D8F2E2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700" y="5662613"/>
              <a:ext cx="14287" cy="17463"/>
            </a:xfrm>
            <a:custGeom>
              <a:avLst/>
              <a:gdLst>
                <a:gd name="T0" fmla="*/ 9 w 9"/>
                <a:gd name="T1" fmla="*/ 2 h 11"/>
                <a:gd name="T2" fmla="*/ 2 w 9"/>
                <a:gd name="T3" fmla="*/ 2 h 11"/>
                <a:gd name="T4" fmla="*/ 2 w 9"/>
                <a:gd name="T5" fmla="*/ 4 h 11"/>
                <a:gd name="T6" fmla="*/ 9 w 9"/>
                <a:gd name="T7" fmla="*/ 4 h 11"/>
                <a:gd name="T8" fmla="*/ 9 w 9"/>
                <a:gd name="T9" fmla="*/ 7 h 11"/>
                <a:gd name="T10" fmla="*/ 2 w 9"/>
                <a:gd name="T11" fmla="*/ 7 h 11"/>
                <a:gd name="T12" fmla="*/ 2 w 9"/>
                <a:gd name="T13" fmla="*/ 9 h 11"/>
                <a:gd name="T14" fmla="*/ 9 w 9"/>
                <a:gd name="T15" fmla="*/ 9 h 11"/>
                <a:gd name="T16" fmla="*/ 9 w 9"/>
                <a:gd name="T17" fmla="*/ 11 h 11"/>
                <a:gd name="T18" fmla="*/ 0 w 9"/>
                <a:gd name="T19" fmla="*/ 11 h 11"/>
                <a:gd name="T20" fmla="*/ 0 w 9"/>
                <a:gd name="T21" fmla="*/ 0 h 11"/>
                <a:gd name="T22" fmla="*/ 9 w 9"/>
                <a:gd name="T23" fmla="*/ 0 h 11"/>
                <a:gd name="T24" fmla="*/ 9 w 9"/>
                <a:gd name="T2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1">
                  <a:moveTo>
                    <a:pt x="9" y="2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9" y="4"/>
                  </a:lnTo>
                  <a:lnTo>
                    <a:pt x="9" y="7"/>
                  </a:lnTo>
                  <a:lnTo>
                    <a:pt x="2" y="7"/>
                  </a:lnTo>
                  <a:lnTo>
                    <a:pt x="2" y="9"/>
                  </a:lnTo>
                  <a:lnTo>
                    <a:pt x="9" y="9"/>
                  </a:lnTo>
                  <a:lnTo>
                    <a:pt x="9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7C7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7D6924D9-C692-484B-8430-16DFFA1E1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5529263"/>
              <a:ext cx="122237" cy="120650"/>
            </a:xfrm>
            <a:custGeom>
              <a:avLst/>
              <a:gdLst>
                <a:gd name="T0" fmla="*/ 46 w 77"/>
                <a:gd name="T1" fmla="*/ 50 h 76"/>
                <a:gd name="T2" fmla="*/ 77 w 77"/>
                <a:gd name="T3" fmla="*/ 19 h 76"/>
                <a:gd name="T4" fmla="*/ 60 w 77"/>
                <a:gd name="T5" fmla="*/ 0 h 76"/>
                <a:gd name="T6" fmla="*/ 27 w 77"/>
                <a:gd name="T7" fmla="*/ 33 h 76"/>
                <a:gd name="T8" fmla="*/ 27 w 77"/>
                <a:gd name="T9" fmla="*/ 0 h 76"/>
                <a:gd name="T10" fmla="*/ 0 w 77"/>
                <a:gd name="T11" fmla="*/ 0 h 76"/>
                <a:gd name="T12" fmla="*/ 0 w 77"/>
                <a:gd name="T13" fmla="*/ 50 h 76"/>
                <a:gd name="T14" fmla="*/ 0 w 77"/>
                <a:gd name="T15" fmla="*/ 76 h 76"/>
                <a:gd name="T16" fmla="*/ 27 w 77"/>
                <a:gd name="T17" fmla="*/ 76 h 76"/>
                <a:gd name="T18" fmla="*/ 77 w 77"/>
                <a:gd name="T19" fmla="*/ 76 h 76"/>
                <a:gd name="T20" fmla="*/ 77 w 77"/>
                <a:gd name="T21" fmla="*/ 50 h 76"/>
                <a:gd name="T22" fmla="*/ 46 w 77"/>
                <a:gd name="T23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6">
                  <a:moveTo>
                    <a:pt x="46" y="50"/>
                  </a:moveTo>
                  <a:lnTo>
                    <a:pt x="77" y="19"/>
                  </a:lnTo>
                  <a:lnTo>
                    <a:pt x="60" y="0"/>
                  </a:lnTo>
                  <a:lnTo>
                    <a:pt x="27" y="33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0" y="76"/>
                  </a:lnTo>
                  <a:lnTo>
                    <a:pt x="27" y="76"/>
                  </a:lnTo>
                  <a:lnTo>
                    <a:pt x="77" y="76"/>
                  </a:lnTo>
                  <a:lnTo>
                    <a:pt x="77" y="50"/>
                  </a:lnTo>
                  <a:lnTo>
                    <a:pt x="46" y="50"/>
                  </a:lnTo>
                  <a:close/>
                </a:path>
              </a:pathLst>
            </a:custGeom>
            <a:solidFill>
              <a:srgbClr val="312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Freeform 22">
              <a:extLst>
                <a:ext uri="{FF2B5EF4-FFF2-40B4-BE49-F238E27FC236}">
                  <a16:creationId xmlns:a16="http://schemas.microsoft.com/office/drawing/2014/main" id="{89348C1C-08F5-43FB-B6B9-184DD7F7D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338" y="5529263"/>
              <a:ext cx="120650" cy="120650"/>
            </a:xfrm>
            <a:custGeom>
              <a:avLst/>
              <a:gdLst>
                <a:gd name="T0" fmla="*/ 33 w 76"/>
                <a:gd name="T1" fmla="*/ 26 h 76"/>
                <a:gd name="T2" fmla="*/ 0 w 76"/>
                <a:gd name="T3" fmla="*/ 57 h 76"/>
                <a:gd name="T4" fmla="*/ 19 w 76"/>
                <a:gd name="T5" fmla="*/ 76 h 76"/>
                <a:gd name="T6" fmla="*/ 50 w 76"/>
                <a:gd name="T7" fmla="*/ 43 h 76"/>
                <a:gd name="T8" fmla="*/ 50 w 76"/>
                <a:gd name="T9" fmla="*/ 76 h 76"/>
                <a:gd name="T10" fmla="*/ 76 w 76"/>
                <a:gd name="T11" fmla="*/ 76 h 76"/>
                <a:gd name="T12" fmla="*/ 76 w 76"/>
                <a:gd name="T13" fmla="*/ 26 h 76"/>
                <a:gd name="T14" fmla="*/ 76 w 76"/>
                <a:gd name="T15" fmla="*/ 0 h 76"/>
                <a:gd name="T16" fmla="*/ 52 w 76"/>
                <a:gd name="T17" fmla="*/ 0 h 76"/>
                <a:gd name="T18" fmla="*/ 0 w 76"/>
                <a:gd name="T19" fmla="*/ 0 h 76"/>
                <a:gd name="T20" fmla="*/ 0 w 76"/>
                <a:gd name="T21" fmla="*/ 26 h 76"/>
                <a:gd name="T22" fmla="*/ 33 w 76"/>
                <a:gd name="T23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76">
                  <a:moveTo>
                    <a:pt x="33" y="26"/>
                  </a:moveTo>
                  <a:lnTo>
                    <a:pt x="0" y="57"/>
                  </a:lnTo>
                  <a:lnTo>
                    <a:pt x="19" y="76"/>
                  </a:lnTo>
                  <a:lnTo>
                    <a:pt x="50" y="43"/>
                  </a:lnTo>
                  <a:lnTo>
                    <a:pt x="50" y="76"/>
                  </a:lnTo>
                  <a:lnTo>
                    <a:pt x="76" y="76"/>
                  </a:lnTo>
                  <a:lnTo>
                    <a:pt x="76" y="26"/>
                  </a:lnTo>
                  <a:lnTo>
                    <a:pt x="76" y="0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33" y="26"/>
                  </a:ln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76" name="Image 75">
            <a:extLst>
              <a:ext uri="{FF2B5EF4-FFF2-40B4-BE49-F238E27FC236}">
                <a16:creationId xmlns:a16="http://schemas.microsoft.com/office/drawing/2014/main" id="{3C0E7915-D3F2-4BBD-917F-AADAC23CB39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21" y="5191140"/>
            <a:ext cx="569075" cy="140320"/>
          </a:xfrm>
          <a:prstGeom prst="rect">
            <a:avLst/>
          </a:prstGeom>
        </p:spPr>
      </p:pic>
      <p:grpSp>
        <p:nvGrpSpPr>
          <p:cNvPr id="77" name="Groupe 76">
            <a:extLst>
              <a:ext uri="{FF2B5EF4-FFF2-40B4-BE49-F238E27FC236}">
                <a16:creationId xmlns:a16="http://schemas.microsoft.com/office/drawing/2014/main" id="{2792C9A2-D271-40EB-95CC-0A39AC359E67}"/>
              </a:ext>
            </a:extLst>
          </p:cNvPr>
          <p:cNvGrpSpPr/>
          <p:nvPr/>
        </p:nvGrpSpPr>
        <p:grpSpPr>
          <a:xfrm>
            <a:off x="7538726" y="3166883"/>
            <a:ext cx="512579" cy="506772"/>
            <a:chOff x="8212138" y="2129200"/>
            <a:chExt cx="720000" cy="720000"/>
          </a:xfrm>
        </p:grpSpPr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D3BA4BBE-5042-466A-9FB3-09C9B8891530}"/>
                </a:ext>
              </a:extLst>
            </p:cNvPr>
            <p:cNvGrpSpPr/>
            <p:nvPr/>
          </p:nvGrpSpPr>
          <p:grpSpPr>
            <a:xfrm>
              <a:off x="8667955" y="2244358"/>
              <a:ext cx="141794" cy="197401"/>
              <a:chOff x="2978151" y="5840413"/>
              <a:chExt cx="485775" cy="676275"/>
            </a:xfrm>
            <a:solidFill>
              <a:srgbClr val="E72F38"/>
            </a:solidFill>
          </p:grpSpPr>
          <p:sp>
            <p:nvSpPr>
              <p:cNvPr id="111" name="Freeform 517">
                <a:extLst>
                  <a:ext uri="{FF2B5EF4-FFF2-40B4-BE49-F238E27FC236}">
                    <a16:creationId xmlns:a16="http://schemas.microsoft.com/office/drawing/2014/main" id="{83A357E5-9F17-45BE-81B6-4212DE049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276" y="5897563"/>
                <a:ext cx="179388" cy="279400"/>
              </a:xfrm>
              <a:custGeom>
                <a:avLst/>
                <a:gdLst>
                  <a:gd name="T0" fmla="*/ 54 w 66"/>
                  <a:gd name="T1" fmla="*/ 25 h 103"/>
                  <a:gd name="T2" fmla="*/ 53 w 66"/>
                  <a:gd name="T3" fmla="*/ 18 h 103"/>
                  <a:gd name="T4" fmla="*/ 49 w 66"/>
                  <a:gd name="T5" fmla="*/ 13 h 103"/>
                  <a:gd name="T6" fmla="*/ 40 w 66"/>
                  <a:gd name="T7" fmla="*/ 4 h 103"/>
                  <a:gd name="T8" fmla="*/ 22 w 66"/>
                  <a:gd name="T9" fmla="*/ 18 h 103"/>
                  <a:gd name="T10" fmla="*/ 22 w 66"/>
                  <a:gd name="T11" fmla="*/ 25 h 103"/>
                  <a:gd name="T12" fmla="*/ 18 w 66"/>
                  <a:gd name="T13" fmla="*/ 31 h 103"/>
                  <a:gd name="T14" fmla="*/ 21 w 66"/>
                  <a:gd name="T15" fmla="*/ 43 h 103"/>
                  <a:gd name="T16" fmla="*/ 1 w 66"/>
                  <a:gd name="T17" fmla="*/ 55 h 103"/>
                  <a:gd name="T18" fmla="*/ 0 w 66"/>
                  <a:gd name="T19" fmla="*/ 56 h 103"/>
                  <a:gd name="T20" fmla="*/ 1 w 66"/>
                  <a:gd name="T21" fmla="*/ 60 h 103"/>
                  <a:gd name="T22" fmla="*/ 1 w 66"/>
                  <a:gd name="T23" fmla="*/ 66 h 103"/>
                  <a:gd name="T24" fmla="*/ 3 w 66"/>
                  <a:gd name="T25" fmla="*/ 74 h 103"/>
                  <a:gd name="T26" fmla="*/ 11 w 66"/>
                  <a:gd name="T27" fmla="*/ 76 h 103"/>
                  <a:gd name="T28" fmla="*/ 18 w 66"/>
                  <a:gd name="T29" fmla="*/ 78 h 103"/>
                  <a:gd name="T30" fmla="*/ 23 w 66"/>
                  <a:gd name="T31" fmla="*/ 86 h 103"/>
                  <a:gd name="T32" fmla="*/ 25 w 66"/>
                  <a:gd name="T33" fmla="*/ 88 h 103"/>
                  <a:gd name="T34" fmla="*/ 25 w 66"/>
                  <a:gd name="T35" fmla="*/ 90 h 103"/>
                  <a:gd name="T36" fmla="*/ 23 w 66"/>
                  <a:gd name="T37" fmla="*/ 95 h 103"/>
                  <a:gd name="T38" fmla="*/ 22 w 66"/>
                  <a:gd name="T39" fmla="*/ 98 h 103"/>
                  <a:gd name="T40" fmla="*/ 35 w 66"/>
                  <a:gd name="T41" fmla="*/ 101 h 103"/>
                  <a:gd name="T42" fmla="*/ 39 w 66"/>
                  <a:gd name="T43" fmla="*/ 97 h 103"/>
                  <a:gd name="T44" fmla="*/ 45 w 66"/>
                  <a:gd name="T45" fmla="*/ 99 h 103"/>
                  <a:gd name="T46" fmla="*/ 50 w 66"/>
                  <a:gd name="T47" fmla="*/ 100 h 103"/>
                  <a:gd name="T48" fmla="*/ 54 w 66"/>
                  <a:gd name="T49" fmla="*/ 95 h 103"/>
                  <a:gd name="T50" fmla="*/ 50 w 66"/>
                  <a:gd name="T51" fmla="*/ 91 h 103"/>
                  <a:gd name="T52" fmla="*/ 45 w 66"/>
                  <a:gd name="T53" fmla="*/ 89 h 103"/>
                  <a:gd name="T54" fmla="*/ 44 w 66"/>
                  <a:gd name="T55" fmla="*/ 85 h 103"/>
                  <a:gd name="T56" fmla="*/ 46 w 66"/>
                  <a:gd name="T57" fmla="*/ 80 h 103"/>
                  <a:gd name="T58" fmla="*/ 45 w 66"/>
                  <a:gd name="T59" fmla="*/ 69 h 103"/>
                  <a:gd name="T60" fmla="*/ 51 w 66"/>
                  <a:gd name="T61" fmla="*/ 70 h 103"/>
                  <a:gd name="T62" fmla="*/ 50 w 66"/>
                  <a:gd name="T63" fmla="*/ 63 h 103"/>
                  <a:gd name="T64" fmla="*/ 48 w 66"/>
                  <a:gd name="T65" fmla="*/ 61 h 103"/>
                  <a:gd name="T66" fmla="*/ 49 w 66"/>
                  <a:gd name="T67" fmla="*/ 59 h 103"/>
                  <a:gd name="T68" fmla="*/ 57 w 66"/>
                  <a:gd name="T69" fmla="*/ 50 h 103"/>
                  <a:gd name="T70" fmla="*/ 61 w 66"/>
                  <a:gd name="T71" fmla="*/ 45 h 103"/>
                  <a:gd name="T72" fmla="*/ 62 w 66"/>
                  <a:gd name="T73" fmla="*/ 42 h 103"/>
                  <a:gd name="T74" fmla="*/ 64 w 66"/>
                  <a:gd name="T75" fmla="*/ 40 h 103"/>
                  <a:gd name="T76" fmla="*/ 62 w 66"/>
                  <a:gd name="T77" fmla="*/ 34 h 103"/>
                  <a:gd name="T78" fmla="*/ 60 w 66"/>
                  <a:gd name="T79" fmla="*/ 28 h 103"/>
                  <a:gd name="T80" fmla="*/ 53 w 66"/>
                  <a:gd name="T81" fmla="*/ 25 h 103"/>
                  <a:gd name="T82" fmla="*/ 53 w 66"/>
                  <a:gd name="T83" fmla="*/ 2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103">
                    <a:moveTo>
                      <a:pt x="54" y="25"/>
                    </a:moveTo>
                    <a:cubicBezTo>
                      <a:pt x="53" y="23"/>
                      <a:pt x="54" y="20"/>
                      <a:pt x="53" y="18"/>
                    </a:cubicBezTo>
                    <a:cubicBezTo>
                      <a:pt x="52" y="16"/>
                      <a:pt x="50" y="15"/>
                      <a:pt x="49" y="13"/>
                    </a:cubicBezTo>
                    <a:cubicBezTo>
                      <a:pt x="46" y="9"/>
                      <a:pt x="45" y="6"/>
                      <a:pt x="40" y="4"/>
                    </a:cubicBezTo>
                    <a:cubicBezTo>
                      <a:pt x="31" y="0"/>
                      <a:pt x="23" y="10"/>
                      <a:pt x="22" y="18"/>
                    </a:cubicBezTo>
                    <a:cubicBezTo>
                      <a:pt x="21" y="20"/>
                      <a:pt x="22" y="23"/>
                      <a:pt x="22" y="25"/>
                    </a:cubicBezTo>
                    <a:cubicBezTo>
                      <a:pt x="21" y="27"/>
                      <a:pt x="19" y="29"/>
                      <a:pt x="18" y="31"/>
                    </a:cubicBezTo>
                    <a:cubicBezTo>
                      <a:pt x="17" y="36"/>
                      <a:pt x="21" y="38"/>
                      <a:pt x="21" y="43"/>
                    </a:cubicBezTo>
                    <a:cubicBezTo>
                      <a:pt x="21" y="53"/>
                      <a:pt x="7" y="54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1" y="59"/>
                      <a:pt x="1" y="60"/>
                    </a:cubicBezTo>
                    <a:cubicBezTo>
                      <a:pt x="2" y="62"/>
                      <a:pt x="1" y="64"/>
                      <a:pt x="1" y="66"/>
                    </a:cubicBezTo>
                    <a:cubicBezTo>
                      <a:pt x="1" y="69"/>
                      <a:pt x="2" y="71"/>
                      <a:pt x="3" y="74"/>
                    </a:cubicBezTo>
                    <a:cubicBezTo>
                      <a:pt x="6" y="75"/>
                      <a:pt x="9" y="75"/>
                      <a:pt x="11" y="76"/>
                    </a:cubicBezTo>
                    <a:cubicBezTo>
                      <a:pt x="14" y="76"/>
                      <a:pt x="15" y="79"/>
                      <a:pt x="18" y="78"/>
                    </a:cubicBezTo>
                    <a:cubicBezTo>
                      <a:pt x="19" y="81"/>
                      <a:pt x="21" y="84"/>
                      <a:pt x="23" y="86"/>
                    </a:cubicBezTo>
                    <a:cubicBezTo>
                      <a:pt x="23" y="87"/>
                      <a:pt x="24" y="87"/>
                      <a:pt x="25" y="88"/>
                    </a:cubicBezTo>
                    <a:cubicBezTo>
                      <a:pt x="25" y="89"/>
                      <a:pt x="25" y="89"/>
                      <a:pt x="25" y="90"/>
                    </a:cubicBezTo>
                    <a:cubicBezTo>
                      <a:pt x="25" y="92"/>
                      <a:pt x="25" y="94"/>
                      <a:pt x="23" y="95"/>
                    </a:cubicBezTo>
                    <a:cubicBezTo>
                      <a:pt x="23" y="96"/>
                      <a:pt x="22" y="97"/>
                      <a:pt x="22" y="98"/>
                    </a:cubicBezTo>
                    <a:cubicBezTo>
                      <a:pt x="25" y="99"/>
                      <a:pt x="31" y="103"/>
                      <a:pt x="35" y="101"/>
                    </a:cubicBezTo>
                    <a:cubicBezTo>
                      <a:pt x="37" y="100"/>
                      <a:pt x="36" y="98"/>
                      <a:pt x="39" y="97"/>
                    </a:cubicBezTo>
                    <a:cubicBezTo>
                      <a:pt x="42" y="96"/>
                      <a:pt x="43" y="98"/>
                      <a:pt x="45" y="99"/>
                    </a:cubicBezTo>
                    <a:cubicBezTo>
                      <a:pt x="47" y="101"/>
                      <a:pt x="48" y="102"/>
                      <a:pt x="50" y="100"/>
                    </a:cubicBezTo>
                    <a:cubicBezTo>
                      <a:pt x="52" y="99"/>
                      <a:pt x="54" y="97"/>
                      <a:pt x="54" y="95"/>
                    </a:cubicBezTo>
                    <a:cubicBezTo>
                      <a:pt x="54" y="93"/>
                      <a:pt x="52" y="91"/>
                      <a:pt x="50" y="91"/>
                    </a:cubicBezTo>
                    <a:cubicBezTo>
                      <a:pt x="45" y="91"/>
                      <a:pt x="47" y="93"/>
                      <a:pt x="45" y="89"/>
                    </a:cubicBezTo>
                    <a:cubicBezTo>
                      <a:pt x="44" y="87"/>
                      <a:pt x="43" y="87"/>
                      <a:pt x="44" y="85"/>
                    </a:cubicBezTo>
                    <a:cubicBezTo>
                      <a:pt x="44" y="83"/>
                      <a:pt x="45" y="82"/>
                      <a:pt x="46" y="80"/>
                    </a:cubicBezTo>
                    <a:cubicBezTo>
                      <a:pt x="46" y="76"/>
                      <a:pt x="45" y="72"/>
                      <a:pt x="45" y="69"/>
                    </a:cubicBezTo>
                    <a:cubicBezTo>
                      <a:pt x="48" y="68"/>
                      <a:pt x="49" y="70"/>
                      <a:pt x="51" y="70"/>
                    </a:cubicBezTo>
                    <a:cubicBezTo>
                      <a:pt x="51" y="67"/>
                      <a:pt x="52" y="65"/>
                      <a:pt x="50" y="63"/>
                    </a:cubicBezTo>
                    <a:cubicBezTo>
                      <a:pt x="49" y="62"/>
                      <a:pt x="48" y="63"/>
                      <a:pt x="48" y="61"/>
                    </a:cubicBezTo>
                    <a:cubicBezTo>
                      <a:pt x="48" y="60"/>
                      <a:pt x="49" y="60"/>
                      <a:pt x="49" y="59"/>
                    </a:cubicBezTo>
                    <a:cubicBezTo>
                      <a:pt x="52" y="56"/>
                      <a:pt x="55" y="53"/>
                      <a:pt x="57" y="50"/>
                    </a:cubicBezTo>
                    <a:cubicBezTo>
                      <a:pt x="59" y="49"/>
                      <a:pt x="60" y="47"/>
                      <a:pt x="61" y="45"/>
                    </a:cubicBezTo>
                    <a:cubicBezTo>
                      <a:pt x="61" y="44"/>
                      <a:pt x="61" y="43"/>
                      <a:pt x="62" y="42"/>
                    </a:cubicBezTo>
                    <a:cubicBezTo>
                      <a:pt x="62" y="41"/>
                      <a:pt x="64" y="41"/>
                      <a:pt x="64" y="40"/>
                    </a:cubicBezTo>
                    <a:cubicBezTo>
                      <a:pt x="66" y="37"/>
                      <a:pt x="63" y="36"/>
                      <a:pt x="62" y="34"/>
                    </a:cubicBezTo>
                    <a:cubicBezTo>
                      <a:pt x="61" y="32"/>
                      <a:pt x="62" y="30"/>
                      <a:pt x="60" y="28"/>
                    </a:cubicBezTo>
                    <a:cubicBezTo>
                      <a:pt x="58" y="27"/>
                      <a:pt x="56" y="26"/>
                      <a:pt x="53" y="25"/>
                    </a:cubicBezTo>
                    <a:cubicBezTo>
                      <a:pt x="53" y="25"/>
                      <a:pt x="53" y="25"/>
                      <a:pt x="53" y="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" name="Freeform 518">
                <a:extLst>
                  <a:ext uri="{FF2B5EF4-FFF2-40B4-BE49-F238E27FC236}">
                    <a16:creationId xmlns:a16="http://schemas.microsoft.com/office/drawing/2014/main" id="{1AD76B12-8498-4A5E-90B3-D74E0BB58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2326" y="6199188"/>
                <a:ext cx="17463" cy="50800"/>
              </a:xfrm>
              <a:custGeom>
                <a:avLst/>
                <a:gdLst>
                  <a:gd name="T0" fmla="*/ 5 w 6"/>
                  <a:gd name="T1" fmla="*/ 12 h 19"/>
                  <a:gd name="T2" fmla="*/ 0 w 6"/>
                  <a:gd name="T3" fmla="*/ 3 h 19"/>
                  <a:gd name="T4" fmla="*/ 2 w 6"/>
                  <a:gd name="T5" fmla="*/ 18 h 19"/>
                  <a:gd name="T6" fmla="*/ 5 w 6"/>
                  <a:gd name="T7" fmla="*/ 14 h 19"/>
                  <a:gd name="T8" fmla="*/ 5 w 6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">
                    <a:moveTo>
                      <a:pt x="5" y="12"/>
                    </a:moveTo>
                    <a:cubicBezTo>
                      <a:pt x="3" y="10"/>
                      <a:pt x="6" y="0"/>
                      <a:pt x="0" y="3"/>
                    </a:cubicBezTo>
                    <a:cubicBezTo>
                      <a:pt x="2" y="8"/>
                      <a:pt x="1" y="12"/>
                      <a:pt x="2" y="18"/>
                    </a:cubicBezTo>
                    <a:cubicBezTo>
                      <a:pt x="4" y="19"/>
                      <a:pt x="4" y="15"/>
                      <a:pt x="5" y="14"/>
                    </a:cubicBezTo>
                    <a:cubicBezTo>
                      <a:pt x="5" y="14"/>
                      <a:pt x="5" y="13"/>
                      <a:pt x="5" y="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" name="Freeform 519">
                <a:extLst>
                  <a:ext uri="{FF2B5EF4-FFF2-40B4-BE49-F238E27FC236}">
                    <a16:creationId xmlns:a16="http://schemas.microsoft.com/office/drawing/2014/main" id="{D1BD7B19-FE3D-41DD-B170-B53EFD658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0251" y="6202363"/>
                <a:ext cx="26988" cy="26988"/>
              </a:xfrm>
              <a:custGeom>
                <a:avLst/>
                <a:gdLst>
                  <a:gd name="T0" fmla="*/ 3 w 10"/>
                  <a:gd name="T1" fmla="*/ 7 h 10"/>
                  <a:gd name="T2" fmla="*/ 2 w 10"/>
                  <a:gd name="T3" fmla="*/ 10 h 10"/>
                  <a:gd name="T4" fmla="*/ 9 w 10"/>
                  <a:gd name="T5" fmla="*/ 10 h 10"/>
                  <a:gd name="T6" fmla="*/ 10 w 10"/>
                  <a:gd name="T7" fmla="*/ 8 h 10"/>
                  <a:gd name="T8" fmla="*/ 0 w 10"/>
                  <a:gd name="T9" fmla="*/ 1 h 10"/>
                  <a:gd name="T10" fmla="*/ 0 w 10"/>
                  <a:gd name="T11" fmla="*/ 4 h 10"/>
                  <a:gd name="T12" fmla="*/ 2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3" y="7"/>
                    </a:moveTo>
                    <a:cubicBezTo>
                      <a:pt x="3" y="8"/>
                      <a:pt x="2" y="9"/>
                      <a:pt x="2" y="10"/>
                    </a:cubicBezTo>
                    <a:cubicBezTo>
                      <a:pt x="4" y="10"/>
                      <a:pt x="7" y="10"/>
                      <a:pt x="9" y="10"/>
                    </a:cubicBezTo>
                    <a:cubicBezTo>
                      <a:pt x="10" y="10"/>
                      <a:pt x="10" y="8"/>
                      <a:pt x="10" y="8"/>
                    </a:cubicBezTo>
                    <a:cubicBezTo>
                      <a:pt x="7" y="7"/>
                      <a:pt x="4" y="0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1" y="4"/>
                      <a:pt x="2" y="5"/>
                      <a:pt x="2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" name="Freeform 520">
                <a:extLst>
                  <a:ext uri="{FF2B5EF4-FFF2-40B4-BE49-F238E27FC236}">
                    <a16:creationId xmlns:a16="http://schemas.microsoft.com/office/drawing/2014/main" id="{5B31F6F1-ECFF-499C-BEFF-A2EFB2460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613" y="6234113"/>
                <a:ext cx="39688" cy="41275"/>
              </a:xfrm>
              <a:custGeom>
                <a:avLst/>
                <a:gdLst>
                  <a:gd name="T0" fmla="*/ 14 w 15"/>
                  <a:gd name="T1" fmla="*/ 3 h 15"/>
                  <a:gd name="T2" fmla="*/ 1 w 15"/>
                  <a:gd name="T3" fmla="*/ 12 h 15"/>
                  <a:gd name="T4" fmla="*/ 7 w 15"/>
                  <a:gd name="T5" fmla="*/ 7 h 15"/>
                  <a:gd name="T6" fmla="*/ 10 w 15"/>
                  <a:gd name="T7" fmla="*/ 4 h 15"/>
                  <a:gd name="T8" fmla="*/ 13 w 15"/>
                  <a:gd name="T9" fmla="*/ 1 h 15"/>
                  <a:gd name="T10" fmla="*/ 14 w 15"/>
                  <a:gd name="T11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14" y="3"/>
                    </a:moveTo>
                    <a:cubicBezTo>
                      <a:pt x="15" y="8"/>
                      <a:pt x="3" y="15"/>
                      <a:pt x="1" y="12"/>
                    </a:cubicBezTo>
                    <a:cubicBezTo>
                      <a:pt x="0" y="9"/>
                      <a:pt x="5" y="8"/>
                      <a:pt x="7" y="7"/>
                    </a:cubicBezTo>
                    <a:cubicBezTo>
                      <a:pt x="8" y="6"/>
                      <a:pt x="10" y="6"/>
                      <a:pt x="10" y="4"/>
                    </a:cubicBezTo>
                    <a:cubicBezTo>
                      <a:pt x="11" y="3"/>
                      <a:pt x="10" y="0"/>
                      <a:pt x="13" y="1"/>
                    </a:cubicBezTo>
                    <a:cubicBezTo>
                      <a:pt x="14" y="2"/>
                      <a:pt x="14" y="2"/>
                      <a:pt x="1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" name="Freeform 521">
                <a:extLst>
                  <a:ext uri="{FF2B5EF4-FFF2-40B4-BE49-F238E27FC236}">
                    <a16:creationId xmlns:a16="http://schemas.microsoft.com/office/drawing/2014/main" id="{2FBF86BE-1B25-4D57-A7ED-1C9FED5A7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4388" y="5870575"/>
                <a:ext cx="17463" cy="19050"/>
              </a:xfrm>
              <a:custGeom>
                <a:avLst/>
                <a:gdLst>
                  <a:gd name="T0" fmla="*/ 6 w 6"/>
                  <a:gd name="T1" fmla="*/ 4 h 7"/>
                  <a:gd name="T2" fmla="*/ 0 w 6"/>
                  <a:gd name="T3" fmla="*/ 3 h 7"/>
                  <a:gd name="T4" fmla="*/ 6 w 6"/>
                  <a:gd name="T5" fmla="*/ 7 h 7"/>
                  <a:gd name="T6" fmla="*/ 5 w 6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cubicBezTo>
                      <a:pt x="5" y="2"/>
                      <a:pt x="0" y="0"/>
                      <a:pt x="0" y="3"/>
                    </a:cubicBezTo>
                    <a:cubicBezTo>
                      <a:pt x="0" y="5"/>
                      <a:pt x="5" y="7"/>
                      <a:pt x="6" y="7"/>
                    </a:cubicBezTo>
                    <a:cubicBezTo>
                      <a:pt x="6" y="6"/>
                      <a:pt x="6" y="5"/>
                      <a:pt x="5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" name="Freeform 522">
                <a:extLst>
                  <a:ext uri="{FF2B5EF4-FFF2-40B4-BE49-F238E27FC236}">
                    <a16:creationId xmlns:a16="http://schemas.microsoft.com/office/drawing/2014/main" id="{DFBE7962-4AFC-45A8-8F4D-84021DFF4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3438" y="5905500"/>
                <a:ext cx="11113" cy="11113"/>
              </a:xfrm>
              <a:custGeom>
                <a:avLst/>
                <a:gdLst>
                  <a:gd name="T0" fmla="*/ 4 w 4"/>
                  <a:gd name="T1" fmla="*/ 1 h 4"/>
                  <a:gd name="T2" fmla="*/ 1 w 4"/>
                  <a:gd name="T3" fmla="*/ 0 h 4"/>
                  <a:gd name="T4" fmla="*/ 0 w 4"/>
                  <a:gd name="T5" fmla="*/ 1 h 4"/>
                  <a:gd name="T6" fmla="*/ 3 w 4"/>
                  <a:gd name="T7" fmla="*/ 3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3"/>
                      <a:pt x="2" y="4"/>
                      <a:pt x="3" y="3"/>
                    </a:cubicBezTo>
                    <a:cubicBezTo>
                      <a:pt x="3" y="3"/>
                      <a:pt x="4" y="3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" name="Freeform 523">
                <a:extLst>
                  <a:ext uri="{FF2B5EF4-FFF2-40B4-BE49-F238E27FC236}">
                    <a16:creationId xmlns:a16="http://schemas.microsoft.com/office/drawing/2014/main" id="{0538EF8C-753B-40A8-9FE1-E7B8A40A7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526" y="5840413"/>
                <a:ext cx="26988" cy="22225"/>
              </a:xfrm>
              <a:custGeom>
                <a:avLst/>
                <a:gdLst>
                  <a:gd name="T0" fmla="*/ 10 w 10"/>
                  <a:gd name="T1" fmla="*/ 7 h 8"/>
                  <a:gd name="T2" fmla="*/ 2 w 10"/>
                  <a:gd name="T3" fmla="*/ 0 h 8"/>
                  <a:gd name="T4" fmla="*/ 0 w 10"/>
                  <a:gd name="T5" fmla="*/ 4 h 8"/>
                  <a:gd name="T6" fmla="*/ 2 w 10"/>
                  <a:gd name="T7" fmla="*/ 4 h 8"/>
                  <a:gd name="T8" fmla="*/ 4 w 10"/>
                  <a:gd name="T9" fmla="*/ 3 h 8"/>
                  <a:gd name="T10" fmla="*/ 10 w 10"/>
                  <a:gd name="T11" fmla="*/ 8 h 8"/>
                  <a:gd name="T12" fmla="*/ 10 w 10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8">
                    <a:moveTo>
                      <a:pt x="10" y="7"/>
                    </a:moveTo>
                    <a:cubicBezTo>
                      <a:pt x="6" y="5"/>
                      <a:pt x="9" y="0"/>
                      <a:pt x="2" y="0"/>
                    </a:cubicBezTo>
                    <a:cubicBezTo>
                      <a:pt x="2" y="1"/>
                      <a:pt x="0" y="1"/>
                      <a:pt x="0" y="4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5" y="4"/>
                      <a:pt x="7" y="7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" name="Freeform 524">
                <a:extLst>
                  <a:ext uri="{FF2B5EF4-FFF2-40B4-BE49-F238E27FC236}">
                    <a16:creationId xmlns:a16="http://schemas.microsoft.com/office/drawing/2014/main" id="{84B67BFF-FAD0-4D7F-A389-A92F4E21B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601" y="6011863"/>
                <a:ext cx="23813" cy="19050"/>
              </a:xfrm>
              <a:custGeom>
                <a:avLst/>
                <a:gdLst>
                  <a:gd name="T0" fmla="*/ 7 w 9"/>
                  <a:gd name="T1" fmla="*/ 1 h 7"/>
                  <a:gd name="T2" fmla="*/ 2 w 9"/>
                  <a:gd name="T3" fmla="*/ 1 h 7"/>
                  <a:gd name="T4" fmla="*/ 6 w 9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7" y="1"/>
                    </a:moveTo>
                    <a:cubicBezTo>
                      <a:pt x="6" y="0"/>
                      <a:pt x="3" y="1"/>
                      <a:pt x="2" y="1"/>
                    </a:cubicBezTo>
                    <a:cubicBezTo>
                      <a:pt x="0" y="7"/>
                      <a:pt x="9" y="4"/>
                      <a:pt x="6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" name="Freeform 525">
                <a:extLst>
                  <a:ext uri="{FF2B5EF4-FFF2-40B4-BE49-F238E27FC236}">
                    <a16:creationId xmlns:a16="http://schemas.microsoft.com/office/drawing/2014/main" id="{47108D5E-E30B-4FBA-94BD-4BF47DC8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538" y="6026150"/>
                <a:ext cx="19050" cy="19050"/>
              </a:xfrm>
              <a:custGeom>
                <a:avLst/>
                <a:gdLst>
                  <a:gd name="T0" fmla="*/ 6 w 7"/>
                  <a:gd name="T1" fmla="*/ 4 h 7"/>
                  <a:gd name="T2" fmla="*/ 1 w 7"/>
                  <a:gd name="T3" fmla="*/ 5 h 7"/>
                  <a:gd name="T4" fmla="*/ 7 w 7"/>
                  <a:gd name="T5" fmla="*/ 5 h 7"/>
                  <a:gd name="T6" fmla="*/ 6 w 7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6" y="4"/>
                    </a:moveTo>
                    <a:cubicBezTo>
                      <a:pt x="6" y="1"/>
                      <a:pt x="0" y="0"/>
                      <a:pt x="1" y="5"/>
                    </a:cubicBezTo>
                    <a:cubicBezTo>
                      <a:pt x="2" y="6"/>
                      <a:pt x="6" y="7"/>
                      <a:pt x="7" y="5"/>
                    </a:cubicBezTo>
                    <a:cubicBezTo>
                      <a:pt x="7" y="4"/>
                      <a:pt x="6" y="4"/>
                      <a:pt x="6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" name="Freeform 526">
                <a:extLst>
                  <a:ext uri="{FF2B5EF4-FFF2-40B4-BE49-F238E27FC236}">
                    <a16:creationId xmlns:a16="http://schemas.microsoft.com/office/drawing/2014/main" id="{14651A7F-493B-4EFF-9EBE-1BC751C7E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413" y="6008688"/>
                <a:ext cx="28575" cy="22225"/>
              </a:xfrm>
              <a:custGeom>
                <a:avLst/>
                <a:gdLst>
                  <a:gd name="T0" fmla="*/ 10 w 10"/>
                  <a:gd name="T1" fmla="*/ 1 h 8"/>
                  <a:gd name="T2" fmla="*/ 10 w 10"/>
                  <a:gd name="T3" fmla="*/ 4 h 8"/>
                  <a:gd name="T4" fmla="*/ 9 w 10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8">
                    <a:moveTo>
                      <a:pt x="10" y="1"/>
                    </a:moveTo>
                    <a:cubicBezTo>
                      <a:pt x="0" y="0"/>
                      <a:pt x="8" y="8"/>
                      <a:pt x="10" y="4"/>
                    </a:cubicBezTo>
                    <a:cubicBezTo>
                      <a:pt x="10" y="3"/>
                      <a:pt x="10" y="2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" name="Freeform 527">
                <a:extLst>
                  <a:ext uri="{FF2B5EF4-FFF2-40B4-BE49-F238E27FC236}">
                    <a16:creationId xmlns:a16="http://schemas.microsoft.com/office/drawing/2014/main" id="{3CCE3479-CBE2-4D1F-9BD5-53088265B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463" y="6046788"/>
                <a:ext cx="17463" cy="14288"/>
              </a:xfrm>
              <a:custGeom>
                <a:avLst/>
                <a:gdLst>
                  <a:gd name="T0" fmla="*/ 5 w 6"/>
                  <a:gd name="T1" fmla="*/ 0 h 5"/>
                  <a:gd name="T2" fmla="*/ 1 w 6"/>
                  <a:gd name="T3" fmla="*/ 0 h 5"/>
                  <a:gd name="T4" fmla="*/ 5 w 6"/>
                  <a:gd name="T5" fmla="*/ 0 h 5"/>
                  <a:gd name="T6" fmla="*/ 4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5" y="0"/>
                    </a:moveTo>
                    <a:cubicBezTo>
                      <a:pt x="4" y="0"/>
                      <a:pt x="2" y="0"/>
                      <a:pt x="1" y="0"/>
                    </a:cubicBezTo>
                    <a:cubicBezTo>
                      <a:pt x="0" y="4"/>
                      <a:pt x="6" y="5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Freeform 528">
                <a:extLst>
                  <a:ext uri="{FF2B5EF4-FFF2-40B4-BE49-F238E27FC236}">
                    <a16:creationId xmlns:a16="http://schemas.microsoft.com/office/drawing/2014/main" id="{A01A14AD-6865-4A9E-82EB-04470C3DD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6421438"/>
                <a:ext cx="144463" cy="95250"/>
              </a:xfrm>
              <a:custGeom>
                <a:avLst/>
                <a:gdLst>
                  <a:gd name="T0" fmla="*/ 34 w 53"/>
                  <a:gd name="T1" fmla="*/ 6 h 35"/>
                  <a:gd name="T2" fmla="*/ 30 w 53"/>
                  <a:gd name="T3" fmla="*/ 1 h 35"/>
                  <a:gd name="T4" fmla="*/ 22 w 53"/>
                  <a:gd name="T5" fmla="*/ 1 h 35"/>
                  <a:gd name="T6" fmla="*/ 9 w 53"/>
                  <a:gd name="T7" fmla="*/ 5 h 35"/>
                  <a:gd name="T8" fmla="*/ 1 w 53"/>
                  <a:gd name="T9" fmla="*/ 14 h 35"/>
                  <a:gd name="T10" fmla="*/ 11 w 53"/>
                  <a:gd name="T11" fmla="*/ 22 h 35"/>
                  <a:gd name="T12" fmla="*/ 19 w 53"/>
                  <a:gd name="T13" fmla="*/ 22 h 35"/>
                  <a:gd name="T14" fmla="*/ 20 w 53"/>
                  <a:gd name="T15" fmla="*/ 29 h 35"/>
                  <a:gd name="T16" fmla="*/ 30 w 53"/>
                  <a:gd name="T17" fmla="*/ 25 h 35"/>
                  <a:gd name="T18" fmla="*/ 42 w 53"/>
                  <a:gd name="T19" fmla="*/ 17 h 35"/>
                  <a:gd name="T20" fmla="*/ 53 w 53"/>
                  <a:gd name="T21" fmla="*/ 11 h 35"/>
                  <a:gd name="T22" fmla="*/ 53 w 53"/>
                  <a:gd name="T23" fmla="*/ 9 h 35"/>
                  <a:gd name="T24" fmla="*/ 49 w 53"/>
                  <a:gd name="T25" fmla="*/ 7 h 35"/>
                  <a:gd name="T26" fmla="*/ 43 w 53"/>
                  <a:gd name="T27" fmla="*/ 7 h 35"/>
                  <a:gd name="T28" fmla="*/ 33 w 53"/>
                  <a:gd name="T29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35">
                    <a:moveTo>
                      <a:pt x="34" y="6"/>
                    </a:moveTo>
                    <a:cubicBezTo>
                      <a:pt x="33" y="4"/>
                      <a:pt x="32" y="2"/>
                      <a:pt x="30" y="1"/>
                    </a:cubicBezTo>
                    <a:cubicBezTo>
                      <a:pt x="29" y="0"/>
                      <a:pt x="24" y="0"/>
                      <a:pt x="22" y="1"/>
                    </a:cubicBezTo>
                    <a:cubicBezTo>
                      <a:pt x="17" y="1"/>
                      <a:pt x="13" y="3"/>
                      <a:pt x="9" y="5"/>
                    </a:cubicBezTo>
                    <a:cubicBezTo>
                      <a:pt x="5" y="7"/>
                      <a:pt x="1" y="10"/>
                      <a:pt x="1" y="14"/>
                    </a:cubicBezTo>
                    <a:cubicBezTo>
                      <a:pt x="0" y="20"/>
                      <a:pt x="5" y="23"/>
                      <a:pt x="11" y="22"/>
                    </a:cubicBezTo>
                    <a:cubicBezTo>
                      <a:pt x="13" y="21"/>
                      <a:pt x="16" y="20"/>
                      <a:pt x="19" y="22"/>
                    </a:cubicBezTo>
                    <a:cubicBezTo>
                      <a:pt x="21" y="24"/>
                      <a:pt x="19" y="27"/>
                      <a:pt x="20" y="29"/>
                    </a:cubicBezTo>
                    <a:cubicBezTo>
                      <a:pt x="24" y="35"/>
                      <a:pt x="28" y="26"/>
                      <a:pt x="30" y="25"/>
                    </a:cubicBezTo>
                    <a:cubicBezTo>
                      <a:pt x="33" y="22"/>
                      <a:pt x="38" y="19"/>
                      <a:pt x="42" y="17"/>
                    </a:cubicBezTo>
                    <a:cubicBezTo>
                      <a:pt x="45" y="15"/>
                      <a:pt x="51" y="15"/>
                      <a:pt x="53" y="11"/>
                    </a:cubicBezTo>
                    <a:cubicBezTo>
                      <a:pt x="53" y="10"/>
                      <a:pt x="53" y="10"/>
                      <a:pt x="53" y="9"/>
                    </a:cubicBezTo>
                    <a:cubicBezTo>
                      <a:pt x="51" y="9"/>
                      <a:pt x="50" y="8"/>
                      <a:pt x="49" y="7"/>
                    </a:cubicBezTo>
                    <a:cubicBezTo>
                      <a:pt x="47" y="7"/>
                      <a:pt x="45" y="7"/>
                      <a:pt x="43" y="7"/>
                    </a:cubicBezTo>
                    <a:cubicBezTo>
                      <a:pt x="39" y="7"/>
                      <a:pt x="36" y="8"/>
                      <a:pt x="33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" name="Freeform 529">
                <a:extLst>
                  <a:ext uri="{FF2B5EF4-FFF2-40B4-BE49-F238E27FC236}">
                    <a16:creationId xmlns:a16="http://schemas.microsoft.com/office/drawing/2014/main" id="{6E912999-AB5A-407D-A7FF-0986EF18C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8151" y="6267450"/>
                <a:ext cx="254000" cy="149225"/>
              </a:xfrm>
              <a:custGeom>
                <a:avLst/>
                <a:gdLst>
                  <a:gd name="T0" fmla="*/ 83 w 94"/>
                  <a:gd name="T1" fmla="*/ 45 h 55"/>
                  <a:gd name="T2" fmla="*/ 78 w 94"/>
                  <a:gd name="T3" fmla="*/ 42 h 55"/>
                  <a:gd name="T4" fmla="*/ 64 w 94"/>
                  <a:gd name="T5" fmla="*/ 38 h 55"/>
                  <a:gd name="T6" fmla="*/ 46 w 94"/>
                  <a:gd name="T7" fmla="*/ 19 h 55"/>
                  <a:gd name="T8" fmla="*/ 31 w 94"/>
                  <a:gd name="T9" fmla="*/ 10 h 55"/>
                  <a:gd name="T10" fmla="*/ 22 w 94"/>
                  <a:gd name="T11" fmla="*/ 8 h 55"/>
                  <a:gd name="T12" fmla="*/ 15 w 94"/>
                  <a:gd name="T13" fmla="*/ 4 h 55"/>
                  <a:gd name="T14" fmla="*/ 15 w 94"/>
                  <a:gd name="T15" fmla="*/ 6 h 55"/>
                  <a:gd name="T16" fmla="*/ 5 w 94"/>
                  <a:gd name="T17" fmla="*/ 0 h 55"/>
                  <a:gd name="T18" fmla="*/ 2 w 94"/>
                  <a:gd name="T19" fmla="*/ 4 h 55"/>
                  <a:gd name="T20" fmla="*/ 0 w 94"/>
                  <a:gd name="T21" fmla="*/ 11 h 55"/>
                  <a:gd name="T22" fmla="*/ 3 w 94"/>
                  <a:gd name="T23" fmla="*/ 15 h 55"/>
                  <a:gd name="T24" fmla="*/ 5 w 94"/>
                  <a:gd name="T25" fmla="*/ 20 h 55"/>
                  <a:gd name="T26" fmla="*/ 9 w 94"/>
                  <a:gd name="T27" fmla="*/ 32 h 55"/>
                  <a:gd name="T28" fmla="*/ 12 w 94"/>
                  <a:gd name="T29" fmla="*/ 38 h 55"/>
                  <a:gd name="T30" fmla="*/ 17 w 94"/>
                  <a:gd name="T31" fmla="*/ 43 h 55"/>
                  <a:gd name="T32" fmla="*/ 30 w 94"/>
                  <a:gd name="T33" fmla="*/ 50 h 55"/>
                  <a:gd name="T34" fmla="*/ 39 w 94"/>
                  <a:gd name="T35" fmla="*/ 50 h 55"/>
                  <a:gd name="T36" fmla="*/ 48 w 94"/>
                  <a:gd name="T37" fmla="*/ 50 h 55"/>
                  <a:gd name="T38" fmla="*/ 58 w 94"/>
                  <a:gd name="T39" fmla="*/ 51 h 55"/>
                  <a:gd name="T40" fmla="*/ 72 w 94"/>
                  <a:gd name="T41" fmla="*/ 52 h 55"/>
                  <a:gd name="T42" fmla="*/ 86 w 94"/>
                  <a:gd name="T43" fmla="*/ 52 h 55"/>
                  <a:gd name="T44" fmla="*/ 94 w 94"/>
                  <a:gd name="T45" fmla="*/ 46 h 55"/>
                  <a:gd name="T46" fmla="*/ 83 w 94"/>
                  <a:gd name="T47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4" h="55">
                    <a:moveTo>
                      <a:pt x="83" y="45"/>
                    </a:moveTo>
                    <a:cubicBezTo>
                      <a:pt x="81" y="44"/>
                      <a:pt x="80" y="42"/>
                      <a:pt x="78" y="42"/>
                    </a:cubicBezTo>
                    <a:cubicBezTo>
                      <a:pt x="73" y="41"/>
                      <a:pt x="69" y="41"/>
                      <a:pt x="64" y="38"/>
                    </a:cubicBezTo>
                    <a:cubicBezTo>
                      <a:pt x="57" y="33"/>
                      <a:pt x="53" y="25"/>
                      <a:pt x="46" y="19"/>
                    </a:cubicBezTo>
                    <a:cubicBezTo>
                      <a:pt x="41" y="16"/>
                      <a:pt x="37" y="12"/>
                      <a:pt x="31" y="10"/>
                    </a:cubicBezTo>
                    <a:cubicBezTo>
                      <a:pt x="28" y="9"/>
                      <a:pt x="24" y="10"/>
                      <a:pt x="22" y="8"/>
                    </a:cubicBezTo>
                    <a:cubicBezTo>
                      <a:pt x="19" y="7"/>
                      <a:pt x="19" y="3"/>
                      <a:pt x="15" y="4"/>
                    </a:cubicBezTo>
                    <a:cubicBezTo>
                      <a:pt x="15" y="5"/>
                      <a:pt x="15" y="5"/>
                      <a:pt x="15" y="6"/>
                    </a:cubicBezTo>
                    <a:cubicBezTo>
                      <a:pt x="11" y="6"/>
                      <a:pt x="10" y="0"/>
                      <a:pt x="5" y="0"/>
                    </a:cubicBezTo>
                    <a:cubicBezTo>
                      <a:pt x="2" y="1"/>
                      <a:pt x="3" y="2"/>
                      <a:pt x="2" y="4"/>
                    </a:cubicBezTo>
                    <a:cubicBezTo>
                      <a:pt x="1" y="6"/>
                      <a:pt x="0" y="9"/>
                      <a:pt x="0" y="11"/>
                    </a:cubicBezTo>
                    <a:cubicBezTo>
                      <a:pt x="1" y="13"/>
                      <a:pt x="2" y="13"/>
                      <a:pt x="3" y="15"/>
                    </a:cubicBezTo>
                    <a:cubicBezTo>
                      <a:pt x="4" y="17"/>
                      <a:pt x="4" y="18"/>
                      <a:pt x="5" y="20"/>
                    </a:cubicBezTo>
                    <a:cubicBezTo>
                      <a:pt x="6" y="24"/>
                      <a:pt x="9" y="27"/>
                      <a:pt x="9" y="32"/>
                    </a:cubicBezTo>
                    <a:cubicBezTo>
                      <a:pt x="9" y="35"/>
                      <a:pt x="8" y="37"/>
                      <a:pt x="12" y="38"/>
                    </a:cubicBezTo>
                    <a:cubicBezTo>
                      <a:pt x="16" y="39"/>
                      <a:pt x="17" y="38"/>
                      <a:pt x="17" y="43"/>
                    </a:cubicBezTo>
                    <a:cubicBezTo>
                      <a:pt x="21" y="46"/>
                      <a:pt x="25" y="49"/>
                      <a:pt x="30" y="50"/>
                    </a:cubicBezTo>
                    <a:cubicBezTo>
                      <a:pt x="33" y="51"/>
                      <a:pt x="37" y="50"/>
                      <a:pt x="39" y="50"/>
                    </a:cubicBezTo>
                    <a:cubicBezTo>
                      <a:pt x="43" y="50"/>
                      <a:pt x="45" y="50"/>
                      <a:pt x="48" y="50"/>
                    </a:cubicBezTo>
                    <a:cubicBezTo>
                      <a:pt x="52" y="55"/>
                      <a:pt x="54" y="51"/>
                      <a:pt x="58" y="51"/>
                    </a:cubicBezTo>
                    <a:cubicBezTo>
                      <a:pt x="63" y="51"/>
                      <a:pt x="68" y="50"/>
                      <a:pt x="72" y="52"/>
                    </a:cubicBezTo>
                    <a:cubicBezTo>
                      <a:pt x="76" y="53"/>
                      <a:pt x="82" y="53"/>
                      <a:pt x="86" y="52"/>
                    </a:cubicBezTo>
                    <a:cubicBezTo>
                      <a:pt x="88" y="52"/>
                      <a:pt x="94" y="48"/>
                      <a:pt x="94" y="46"/>
                    </a:cubicBezTo>
                    <a:cubicBezTo>
                      <a:pt x="94" y="45"/>
                      <a:pt x="84" y="45"/>
                      <a:pt x="8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E20652DC-0660-4285-8031-DB0F189FF569}"/>
                </a:ext>
              </a:extLst>
            </p:cNvPr>
            <p:cNvGrpSpPr/>
            <p:nvPr/>
          </p:nvGrpSpPr>
          <p:grpSpPr>
            <a:xfrm>
              <a:off x="8522506" y="2175849"/>
              <a:ext cx="94993" cy="200181"/>
              <a:chOff x="3097213" y="4781550"/>
              <a:chExt cx="325438" cy="685801"/>
            </a:xfrm>
            <a:solidFill>
              <a:srgbClr val="E72F38"/>
            </a:solidFill>
          </p:grpSpPr>
          <p:sp>
            <p:nvSpPr>
              <p:cNvPr id="107" name="Freeform 548">
                <a:extLst>
                  <a:ext uri="{FF2B5EF4-FFF2-40B4-BE49-F238E27FC236}">
                    <a16:creationId xmlns:a16="http://schemas.microsoft.com/office/drawing/2014/main" id="{B4538381-960D-4512-A495-BAEFA7A84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651" y="5345113"/>
                <a:ext cx="115888" cy="122238"/>
              </a:xfrm>
              <a:custGeom>
                <a:avLst/>
                <a:gdLst>
                  <a:gd name="T0" fmla="*/ 42 w 43"/>
                  <a:gd name="T1" fmla="*/ 10 h 45"/>
                  <a:gd name="T2" fmla="*/ 42 w 43"/>
                  <a:gd name="T3" fmla="*/ 5 h 45"/>
                  <a:gd name="T4" fmla="*/ 36 w 43"/>
                  <a:gd name="T5" fmla="*/ 1 h 45"/>
                  <a:gd name="T6" fmla="*/ 28 w 43"/>
                  <a:gd name="T7" fmla="*/ 1 h 45"/>
                  <a:gd name="T8" fmla="*/ 18 w 43"/>
                  <a:gd name="T9" fmla="*/ 9 h 45"/>
                  <a:gd name="T10" fmla="*/ 10 w 43"/>
                  <a:gd name="T11" fmla="*/ 24 h 45"/>
                  <a:gd name="T12" fmla="*/ 5 w 43"/>
                  <a:gd name="T13" fmla="*/ 30 h 45"/>
                  <a:gd name="T14" fmla="*/ 1 w 43"/>
                  <a:gd name="T15" fmla="*/ 35 h 45"/>
                  <a:gd name="T16" fmla="*/ 10 w 43"/>
                  <a:gd name="T17" fmla="*/ 36 h 45"/>
                  <a:gd name="T18" fmla="*/ 15 w 43"/>
                  <a:gd name="T19" fmla="*/ 39 h 45"/>
                  <a:gd name="T20" fmla="*/ 16 w 43"/>
                  <a:gd name="T21" fmla="*/ 34 h 45"/>
                  <a:gd name="T22" fmla="*/ 21 w 43"/>
                  <a:gd name="T23" fmla="*/ 33 h 45"/>
                  <a:gd name="T24" fmla="*/ 25 w 43"/>
                  <a:gd name="T25" fmla="*/ 33 h 45"/>
                  <a:gd name="T26" fmla="*/ 26 w 43"/>
                  <a:gd name="T27" fmla="*/ 37 h 45"/>
                  <a:gd name="T28" fmla="*/ 35 w 43"/>
                  <a:gd name="T29" fmla="*/ 34 h 45"/>
                  <a:gd name="T30" fmla="*/ 40 w 43"/>
                  <a:gd name="T31" fmla="*/ 28 h 45"/>
                  <a:gd name="T32" fmla="*/ 34 w 43"/>
                  <a:gd name="T33" fmla="*/ 14 h 45"/>
                  <a:gd name="T34" fmla="*/ 41 w 43"/>
                  <a:gd name="T35" fmla="*/ 11 h 45"/>
                  <a:gd name="T36" fmla="*/ 42 w 43"/>
                  <a:gd name="T3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" h="45">
                    <a:moveTo>
                      <a:pt x="42" y="10"/>
                    </a:moveTo>
                    <a:cubicBezTo>
                      <a:pt x="42" y="8"/>
                      <a:pt x="42" y="6"/>
                      <a:pt x="42" y="5"/>
                    </a:cubicBezTo>
                    <a:cubicBezTo>
                      <a:pt x="39" y="4"/>
                      <a:pt x="38" y="2"/>
                      <a:pt x="36" y="1"/>
                    </a:cubicBezTo>
                    <a:cubicBezTo>
                      <a:pt x="34" y="0"/>
                      <a:pt x="30" y="0"/>
                      <a:pt x="28" y="1"/>
                    </a:cubicBezTo>
                    <a:cubicBezTo>
                      <a:pt x="24" y="2"/>
                      <a:pt x="20" y="7"/>
                      <a:pt x="18" y="9"/>
                    </a:cubicBezTo>
                    <a:cubicBezTo>
                      <a:pt x="15" y="14"/>
                      <a:pt x="13" y="19"/>
                      <a:pt x="10" y="24"/>
                    </a:cubicBezTo>
                    <a:cubicBezTo>
                      <a:pt x="9" y="27"/>
                      <a:pt x="8" y="28"/>
                      <a:pt x="5" y="30"/>
                    </a:cubicBezTo>
                    <a:cubicBezTo>
                      <a:pt x="3" y="31"/>
                      <a:pt x="0" y="31"/>
                      <a:pt x="1" y="35"/>
                    </a:cubicBezTo>
                    <a:cubicBezTo>
                      <a:pt x="4" y="37"/>
                      <a:pt x="7" y="34"/>
                      <a:pt x="10" y="36"/>
                    </a:cubicBezTo>
                    <a:cubicBezTo>
                      <a:pt x="11" y="38"/>
                      <a:pt x="11" y="45"/>
                      <a:pt x="15" y="39"/>
                    </a:cubicBezTo>
                    <a:cubicBezTo>
                      <a:pt x="16" y="38"/>
                      <a:pt x="15" y="36"/>
                      <a:pt x="16" y="34"/>
                    </a:cubicBezTo>
                    <a:cubicBezTo>
                      <a:pt x="17" y="34"/>
                      <a:pt x="20" y="33"/>
                      <a:pt x="21" y="33"/>
                    </a:cubicBezTo>
                    <a:cubicBezTo>
                      <a:pt x="23" y="33"/>
                      <a:pt x="22" y="31"/>
                      <a:pt x="25" y="33"/>
                    </a:cubicBezTo>
                    <a:cubicBezTo>
                      <a:pt x="26" y="34"/>
                      <a:pt x="25" y="37"/>
                      <a:pt x="26" y="37"/>
                    </a:cubicBezTo>
                    <a:cubicBezTo>
                      <a:pt x="29" y="39"/>
                      <a:pt x="33" y="35"/>
                      <a:pt x="35" y="34"/>
                    </a:cubicBezTo>
                    <a:cubicBezTo>
                      <a:pt x="39" y="33"/>
                      <a:pt x="43" y="34"/>
                      <a:pt x="40" y="28"/>
                    </a:cubicBezTo>
                    <a:cubicBezTo>
                      <a:pt x="38" y="24"/>
                      <a:pt x="28" y="21"/>
                      <a:pt x="34" y="14"/>
                    </a:cubicBezTo>
                    <a:cubicBezTo>
                      <a:pt x="36" y="13"/>
                      <a:pt x="39" y="12"/>
                      <a:pt x="41" y="11"/>
                    </a:cubicBezTo>
                    <a:cubicBezTo>
                      <a:pt x="41" y="10"/>
                      <a:pt x="42" y="9"/>
                      <a:pt x="42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" name="Freeform 549">
                <a:extLst>
                  <a:ext uri="{FF2B5EF4-FFF2-40B4-BE49-F238E27FC236}">
                    <a16:creationId xmlns:a16="http://schemas.microsoft.com/office/drawing/2014/main" id="{93C8AA44-B27A-4593-BB60-E32476647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6776" y="5380038"/>
                <a:ext cx="15875" cy="23813"/>
              </a:xfrm>
              <a:custGeom>
                <a:avLst/>
                <a:gdLst>
                  <a:gd name="T0" fmla="*/ 6 w 6"/>
                  <a:gd name="T1" fmla="*/ 3 h 9"/>
                  <a:gd name="T2" fmla="*/ 0 w 6"/>
                  <a:gd name="T3" fmla="*/ 8 h 9"/>
                  <a:gd name="T4" fmla="*/ 6 w 6"/>
                  <a:gd name="T5" fmla="*/ 3 h 9"/>
                  <a:gd name="T6" fmla="*/ 5 w 6"/>
                  <a:gd name="T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9">
                    <a:moveTo>
                      <a:pt x="6" y="3"/>
                    </a:moveTo>
                    <a:cubicBezTo>
                      <a:pt x="2" y="0"/>
                      <a:pt x="0" y="5"/>
                      <a:pt x="0" y="8"/>
                    </a:cubicBezTo>
                    <a:cubicBezTo>
                      <a:pt x="3" y="9"/>
                      <a:pt x="4" y="5"/>
                      <a:pt x="6" y="3"/>
                    </a:cubicBezTo>
                    <a:cubicBezTo>
                      <a:pt x="6" y="3"/>
                      <a:pt x="6" y="3"/>
                      <a:pt x="5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" name="Freeform 550">
                <a:extLst>
                  <a:ext uri="{FF2B5EF4-FFF2-40B4-BE49-F238E27FC236}">
                    <a16:creationId xmlns:a16="http://schemas.microsoft.com/office/drawing/2014/main" id="{F958A407-4DEB-475F-BBEC-6C6B128BC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9788" y="5319713"/>
                <a:ext cx="19050" cy="19050"/>
              </a:xfrm>
              <a:custGeom>
                <a:avLst/>
                <a:gdLst>
                  <a:gd name="T0" fmla="*/ 5 w 7"/>
                  <a:gd name="T1" fmla="*/ 3 h 7"/>
                  <a:gd name="T2" fmla="*/ 0 w 7"/>
                  <a:gd name="T3" fmla="*/ 5 h 7"/>
                  <a:gd name="T4" fmla="*/ 6 w 7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5" y="3"/>
                    </a:moveTo>
                    <a:cubicBezTo>
                      <a:pt x="4" y="0"/>
                      <a:pt x="0" y="1"/>
                      <a:pt x="0" y="5"/>
                    </a:cubicBezTo>
                    <a:cubicBezTo>
                      <a:pt x="3" y="6"/>
                      <a:pt x="7" y="7"/>
                      <a:pt x="6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" name="Freeform 551">
                <a:extLst>
                  <a:ext uri="{FF2B5EF4-FFF2-40B4-BE49-F238E27FC236}">
                    <a16:creationId xmlns:a16="http://schemas.microsoft.com/office/drawing/2014/main" id="{D0C26CED-71B2-4E2F-9588-9714BDA85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213" y="4781550"/>
                <a:ext cx="214313" cy="620713"/>
              </a:xfrm>
              <a:custGeom>
                <a:avLst/>
                <a:gdLst>
                  <a:gd name="T0" fmla="*/ 16 w 79"/>
                  <a:gd name="T1" fmla="*/ 8 h 229"/>
                  <a:gd name="T2" fmla="*/ 6 w 79"/>
                  <a:gd name="T3" fmla="*/ 23 h 229"/>
                  <a:gd name="T4" fmla="*/ 13 w 79"/>
                  <a:gd name="T5" fmla="*/ 38 h 229"/>
                  <a:gd name="T6" fmla="*/ 12 w 79"/>
                  <a:gd name="T7" fmla="*/ 59 h 229"/>
                  <a:gd name="T8" fmla="*/ 26 w 79"/>
                  <a:gd name="T9" fmla="*/ 93 h 229"/>
                  <a:gd name="T10" fmla="*/ 37 w 79"/>
                  <a:gd name="T11" fmla="*/ 132 h 229"/>
                  <a:gd name="T12" fmla="*/ 36 w 79"/>
                  <a:gd name="T13" fmla="*/ 157 h 229"/>
                  <a:gd name="T14" fmla="*/ 33 w 79"/>
                  <a:gd name="T15" fmla="*/ 165 h 229"/>
                  <a:gd name="T16" fmla="*/ 28 w 79"/>
                  <a:gd name="T17" fmla="*/ 174 h 229"/>
                  <a:gd name="T18" fmla="*/ 12 w 79"/>
                  <a:gd name="T19" fmla="*/ 184 h 229"/>
                  <a:gd name="T20" fmla="*/ 5 w 79"/>
                  <a:gd name="T21" fmla="*/ 200 h 229"/>
                  <a:gd name="T22" fmla="*/ 20 w 79"/>
                  <a:gd name="T23" fmla="*/ 204 h 229"/>
                  <a:gd name="T24" fmla="*/ 17 w 79"/>
                  <a:gd name="T25" fmla="*/ 215 h 229"/>
                  <a:gd name="T26" fmla="*/ 22 w 79"/>
                  <a:gd name="T27" fmla="*/ 220 h 229"/>
                  <a:gd name="T28" fmla="*/ 27 w 79"/>
                  <a:gd name="T29" fmla="*/ 222 h 229"/>
                  <a:gd name="T30" fmla="*/ 29 w 79"/>
                  <a:gd name="T31" fmla="*/ 229 h 229"/>
                  <a:gd name="T32" fmla="*/ 37 w 79"/>
                  <a:gd name="T33" fmla="*/ 223 h 229"/>
                  <a:gd name="T34" fmla="*/ 43 w 79"/>
                  <a:gd name="T35" fmla="*/ 215 h 229"/>
                  <a:gd name="T36" fmla="*/ 52 w 79"/>
                  <a:gd name="T37" fmla="*/ 210 h 229"/>
                  <a:gd name="T38" fmla="*/ 62 w 79"/>
                  <a:gd name="T39" fmla="*/ 203 h 229"/>
                  <a:gd name="T40" fmla="*/ 76 w 79"/>
                  <a:gd name="T41" fmla="*/ 188 h 229"/>
                  <a:gd name="T42" fmla="*/ 74 w 79"/>
                  <a:gd name="T43" fmla="*/ 167 h 229"/>
                  <a:gd name="T44" fmla="*/ 69 w 79"/>
                  <a:gd name="T45" fmla="*/ 163 h 229"/>
                  <a:gd name="T46" fmla="*/ 64 w 79"/>
                  <a:gd name="T47" fmla="*/ 159 h 229"/>
                  <a:gd name="T48" fmla="*/ 53 w 79"/>
                  <a:gd name="T49" fmla="*/ 158 h 229"/>
                  <a:gd name="T50" fmla="*/ 43 w 79"/>
                  <a:gd name="T51" fmla="*/ 115 h 229"/>
                  <a:gd name="T52" fmla="*/ 40 w 79"/>
                  <a:gd name="T53" fmla="*/ 105 h 229"/>
                  <a:gd name="T54" fmla="*/ 32 w 79"/>
                  <a:gd name="T55" fmla="*/ 98 h 229"/>
                  <a:gd name="T56" fmla="*/ 35 w 79"/>
                  <a:gd name="T57" fmla="*/ 90 h 229"/>
                  <a:gd name="T58" fmla="*/ 43 w 79"/>
                  <a:gd name="T59" fmla="*/ 92 h 229"/>
                  <a:gd name="T60" fmla="*/ 51 w 79"/>
                  <a:gd name="T61" fmla="*/ 91 h 229"/>
                  <a:gd name="T62" fmla="*/ 50 w 79"/>
                  <a:gd name="T63" fmla="*/ 104 h 229"/>
                  <a:gd name="T64" fmla="*/ 64 w 79"/>
                  <a:gd name="T65" fmla="*/ 93 h 229"/>
                  <a:gd name="T66" fmla="*/ 70 w 79"/>
                  <a:gd name="T67" fmla="*/ 73 h 229"/>
                  <a:gd name="T68" fmla="*/ 70 w 79"/>
                  <a:gd name="T69" fmla="*/ 54 h 229"/>
                  <a:gd name="T70" fmla="*/ 52 w 79"/>
                  <a:gd name="T71" fmla="*/ 47 h 229"/>
                  <a:gd name="T72" fmla="*/ 36 w 79"/>
                  <a:gd name="T73" fmla="*/ 35 h 229"/>
                  <a:gd name="T74" fmla="*/ 22 w 79"/>
                  <a:gd name="T75" fmla="*/ 34 h 229"/>
                  <a:gd name="T76" fmla="*/ 16 w 79"/>
                  <a:gd name="T77" fmla="*/ 46 h 229"/>
                  <a:gd name="T78" fmla="*/ 15 w 79"/>
                  <a:gd name="T79" fmla="*/ 46 h 229"/>
                  <a:gd name="T80" fmla="*/ 19 w 79"/>
                  <a:gd name="T81" fmla="*/ 32 h 229"/>
                  <a:gd name="T82" fmla="*/ 22 w 79"/>
                  <a:gd name="T83" fmla="*/ 17 h 229"/>
                  <a:gd name="T84" fmla="*/ 33 w 79"/>
                  <a:gd name="T85" fmla="*/ 3 h 229"/>
                  <a:gd name="T86" fmla="*/ 16 w 79"/>
                  <a:gd name="T87" fmla="*/ 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9" h="229">
                    <a:moveTo>
                      <a:pt x="16" y="8"/>
                    </a:moveTo>
                    <a:cubicBezTo>
                      <a:pt x="11" y="10"/>
                      <a:pt x="7" y="18"/>
                      <a:pt x="6" y="23"/>
                    </a:cubicBezTo>
                    <a:cubicBezTo>
                      <a:pt x="6" y="29"/>
                      <a:pt x="12" y="32"/>
                      <a:pt x="13" y="38"/>
                    </a:cubicBezTo>
                    <a:cubicBezTo>
                      <a:pt x="13" y="45"/>
                      <a:pt x="13" y="52"/>
                      <a:pt x="12" y="59"/>
                    </a:cubicBezTo>
                    <a:cubicBezTo>
                      <a:pt x="10" y="72"/>
                      <a:pt x="16" y="84"/>
                      <a:pt x="26" y="93"/>
                    </a:cubicBezTo>
                    <a:cubicBezTo>
                      <a:pt x="35" y="101"/>
                      <a:pt x="37" y="120"/>
                      <a:pt x="37" y="132"/>
                    </a:cubicBezTo>
                    <a:cubicBezTo>
                      <a:pt x="38" y="140"/>
                      <a:pt x="37" y="149"/>
                      <a:pt x="36" y="157"/>
                    </a:cubicBezTo>
                    <a:cubicBezTo>
                      <a:pt x="36" y="160"/>
                      <a:pt x="34" y="162"/>
                      <a:pt x="33" y="165"/>
                    </a:cubicBezTo>
                    <a:cubicBezTo>
                      <a:pt x="31" y="167"/>
                      <a:pt x="30" y="171"/>
                      <a:pt x="28" y="174"/>
                    </a:cubicBezTo>
                    <a:cubicBezTo>
                      <a:pt x="25" y="179"/>
                      <a:pt x="17" y="179"/>
                      <a:pt x="12" y="184"/>
                    </a:cubicBezTo>
                    <a:cubicBezTo>
                      <a:pt x="9" y="188"/>
                      <a:pt x="0" y="195"/>
                      <a:pt x="5" y="200"/>
                    </a:cubicBezTo>
                    <a:cubicBezTo>
                      <a:pt x="9" y="203"/>
                      <a:pt x="17" y="198"/>
                      <a:pt x="20" y="204"/>
                    </a:cubicBezTo>
                    <a:cubicBezTo>
                      <a:pt x="22" y="210"/>
                      <a:pt x="17" y="211"/>
                      <a:pt x="17" y="215"/>
                    </a:cubicBezTo>
                    <a:cubicBezTo>
                      <a:pt x="17" y="217"/>
                      <a:pt x="20" y="224"/>
                      <a:pt x="22" y="220"/>
                    </a:cubicBezTo>
                    <a:cubicBezTo>
                      <a:pt x="24" y="218"/>
                      <a:pt x="26" y="221"/>
                      <a:pt x="27" y="222"/>
                    </a:cubicBezTo>
                    <a:cubicBezTo>
                      <a:pt x="30" y="224"/>
                      <a:pt x="29" y="226"/>
                      <a:pt x="29" y="229"/>
                    </a:cubicBezTo>
                    <a:cubicBezTo>
                      <a:pt x="29" y="227"/>
                      <a:pt x="35" y="224"/>
                      <a:pt x="37" y="223"/>
                    </a:cubicBezTo>
                    <a:cubicBezTo>
                      <a:pt x="40" y="220"/>
                      <a:pt x="40" y="218"/>
                      <a:pt x="43" y="215"/>
                    </a:cubicBezTo>
                    <a:cubicBezTo>
                      <a:pt x="46" y="213"/>
                      <a:pt x="49" y="212"/>
                      <a:pt x="52" y="210"/>
                    </a:cubicBezTo>
                    <a:cubicBezTo>
                      <a:pt x="56" y="208"/>
                      <a:pt x="59" y="206"/>
                      <a:pt x="62" y="203"/>
                    </a:cubicBezTo>
                    <a:cubicBezTo>
                      <a:pt x="66" y="198"/>
                      <a:pt x="73" y="194"/>
                      <a:pt x="76" y="188"/>
                    </a:cubicBezTo>
                    <a:cubicBezTo>
                      <a:pt x="79" y="180"/>
                      <a:pt x="75" y="174"/>
                      <a:pt x="74" y="167"/>
                    </a:cubicBezTo>
                    <a:cubicBezTo>
                      <a:pt x="73" y="161"/>
                      <a:pt x="73" y="164"/>
                      <a:pt x="69" y="163"/>
                    </a:cubicBezTo>
                    <a:cubicBezTo>
                      <a:pt x="67" y="162"/>
                      <a:pt x="65" y="163"/>
                      <a:pt x="64" y="159"/>
                    </a:cubicBezTo>
                    <a:cubicBezTo>
                      <a:pt x="61" y="158"/>
                      <a:pt x="57" y="159"/>
                      <a:pt x="53" y="158"/>
                    </a:cubicBezTo>
                    <a:cubicBezTo>
                      <a:pt x="37" y="155"/>
                      <a:pt x="38" y="127"/>
                      <a:pt x="43" y="115"/>
                    </a:cubicBezTo>
                    <a:cubicBezTo>
                      <a:pt x="45" y="111"/>
                      <a:pt x="50" y="101"/>
                      <a:pt x="40" y="105"/>
                    </a:cubicBezTo>
                    <a:cubicBezTo>
                      <a:pt x="34" y="107"/>
                      <a:pt x="34" y="103"/>
                      <a:pt x="32" y="98"/>
                    </a:cubicBezTo>
                    <a:cubicBezTo>
                      <a:pt x="29" y="92"/>
                      <a:pt x="27" y="88"/>
                      <a:pt x="35" y="90"/>
                    </a:cubicBezTo>
                    <a:cubicBezTo>
                      <a:pt x="38" y="91"/>
                      <a:pt x="40" y="92"/>
                      <a:pt x="43" y="92"/>
                    </a:cubicBezTo>
                    <a:cubicBezTo>
                      <a:pt x="45" y="92"/>
                      <a:pt x="49" y="90"/>
                      <a:pt x="51" y="91"/>
                    </a:cubicBezTo>
                    <a:cubicBezTo>
                      <a:pt x="56" y="94"/>
                      <a:pt x="49" y="103"/>
                      <a:pt x="50" y="104"/>
                    </a:cubicBezTo>
                    <a:cubicBezTo>
                      <a:pt x="55" y="102"/>
                      <a:pt x="62" y="98"/>
                      <a:pt x="64" y="93"/>
                    </a:cubicBezTo>
                    <a:cubicBezTo>
                      <a:pt x="66" y="87"/>
                      <a:pt x="69" y="80"/>
                      <a:pt x="70" y="73"/>
                    </a:cubicBezTo>
                    <a:cubicBezTo>
                      <a:pt x="71" y="67"/>
                      <a:pt x="74" y="59"/>
                      <a:pt x="70" y="54"/>
                    </a:cubicBezTo>
                    <a:cubicBezTo>
                      <a:pt x="67" y="48"/>
                      <a:pt x="58" y="49"/>
                      <a:pt x="52" y="47"/>
                    </a:cubicBezTo>
                    <a:cubicBezTo>
                      <a:pt x="46" y="45"/>
                      <a:pt x="42" y="40"/>
                      <a:pt x="36" y="35"/>
                    </a:cubicBezTo>
                    <a:cubicBezTo>
                      <a:pt x="32" y="31"/>
                      <a:pt x="26" y="27"/>
                      <a:pt x="22" y="34"/>
                    </a:cubicBezTo>
                    <a:cubicBezTo>
                      <a:pt x="20" y="37"/>
                      <a:pt x="17" y="42"/>
                      <a:pt x="16" y="46"/>
                    </a:cubicBezTo>
                    <a:cubicBezTo>
                      <a:pt x="16" y="46"/>
                      <a:pt x="15" y="46"/>
                      <a:pt x="15" y="46"/>
                    </a:cubicBezTo>
                    <a:cubicBezTo>
                      <a:pt x="14" y="41"/>
                      <a:pt x="13" y="31"/>
                      <a:pt x="19" y="32"/>
                    </a:cubicBezTo>
                    <a:cubicBezTo>
                      <a:pt x="21" y="24"/>
                      <a:pt x="12" y="21"/>
                      <a:pt x="22" y="17"/>
                    </a:cubicBezTo>
                    <a:cubicBezTo>
                      <a:pt x="28" y="14"/>
                      <a:pt x="33" y="9"/>
                      <a:pt x="33" y="3"/>
                    </a:cubicBezTo>
                    <a:cubicBezTo>
                      <a:pt x="26" y="0"/>
                      <a:pt x="22" y="6"/>
                      <a:pt x="1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FAD84D6B-E310-456E-BA50-C7EC56F77B95}"/>
                </a:ext>
              </a:extLst>
            </p:cNvPr>
            <p:cNvGrpSpPr/>
            <p:nvPr/>
          </p:nvGrpSpPr>
          <p:grpSpPr>
            <a:xfrm>
              <a:off x="8699018" y="2503801"/>
              <a:ext cx="166817" cy="144112"/>
              <a:chOff x="2978151" y="3898900"/>
              <a:chExt cx="571500" cy="493713"/>
            </a:xfrm>
            <a:solidFill>
              <a:srgbClr val="E72F38"/>
            </a:solidFill>
          </p:grpSpPr>
          <p:sp>
            <p:nvSpPr>
              <p:cNvPr id="98" name="Freeform 576">
                <a:extLst>
                  <a:ext uri="{FF2B5EF4-FFF2-40B4-BE49-F238E27FC236}">
                    <a16:creationId xmlns:a16="http://schemas.microsoft.com/office/drawing/2014/main" id="{25BB47F9-0C3D-49C8-84F4-264510B76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0851" y="3898900"/>
                <a:ext cx="500063" cy="446088"/>
              </a:xfrm>
              <a:custGeom>
                <a:avLst/>
                <a:gdLst>
                  <a:gd name="T0" fmla="*/ 146 w 184"/>
                  <a:gd name="T1" fmla="*/ 115 h 164"/>
                  <a:gd name="T2" fmla="*/ 146 w 184"/>
                  <a:gd name="T3" fmla="*/ 113 h 164"/>
                  <a:gd name="T4" fmla="*/ 137 w 184"/>
                  <a:gd name="T5" fmla="*/ 108 h 164"/>
                  <a:gd name="T6" fmla="*/ 128 w 184"/>
                  <a:gd name="T7" fmla="*/ 103 h 164"/>
                  <a:gd name="T8" fmla="*/ 117 w 184"/>
                  <a:gd name="T9" fmla="*/ 94 h 164"/>
                  <a:gd name="T10" fmla="*/ 109 w 184"/>
                  <a:gd name="T11" fmla="*/ 88 h 164"/>
                  <a:gd name="T12" fmla="*/ 102 w 184"/>
                  <a:gd name="T13" fmla="*/ 82 h 164"/>
                  <a:gd name="T14" fmla="*/ 90 w 184"/>
                  <a:gd name="T15" fmla="*/ 75 h 164"/>
                  <a:gd name="T16" fmla="*/ 84 w 184"/>
                  <a:gd name="T17" fmla="*/ 64 h 164"/>
                  <a:gd name="T18" fmla="*/ 84 w 184"/>
                  <a:gd name="T19" fmla="*/ 61 h 164"/>
                  <a:gd name="T20" fmla="*/ 81 w 184"/>
                  <a:gd name="T21" fmla="*/ 57 h 164"/>
                  <a:gd name="T22" fmla="*/ 76 w 184"/>
                  <a:gd name="T23" fmla="*/ 53 h 164"/>
                  <a:gd name="T24" fmla="*/ 65 w 184"/>
                  <a:gd name="T25" fmla="*/ 47 h 164"/>
                  <a:gd name="T26" fmla="*/ 57 w 184"/>
                  <a:gd name="T27" fmla="*/ 40 h 164"/>
                  <a:gd name="T28" fmla="*/ 47 w 184"/>
                  <a:gd name="T29" fmla="*/ 31 h 164"/>
                  <a:gd name="T30" fmla="*/ 37 w 184"/>
                  <a:gd name="T31" fmla="*/ 24 h 164"/>
                  <a:gd name="T32" fmla="*/ 30 w 184"/>
                  <a:gd name="T33" fmla="*/ 21 h 164"/>
                  <a:gd name="T34" fmla="*/ 25 w 184"/>
                  <a:gd name="T35" fmla="*/ 23 h 164"/>
                  <a:gd name="T36" fmla="*/ 15 w 184"/>
                  <a:gd name="T37" fmla="*/ 13 h 164"/>
                  <a:gd name="T38" fmla="*/ 9 w 184"/>
                  <a:gd name="T39" fmla="*/ 9 h 164"/>
                  <a:gd name="T40" fmla="*/ 7 w 184"/>
                  <a:gd name="T41" fmla="*/ 1 h 164"/>
                  <a:gd name="T42" fmla="*/ 11 w 184"/>
                  <a:gd name="T43" fmla="*/ 15 h 164"/>
                  <a:gd name="T44" fmla="*/ 16 w 184"/>
                  <a:gd name="T45" fmla="*/ 30 h 164"/>
                  <a:gd name="T46" fmla="*/ 22 w 184"/>
                  <a:gd name="T47" fmla="*/ 39 h 164"/>
                  <a:gd name="T48" fmla="*/ 29 w 184"/>
                  <a:gd name="T49" fmla="*/ 46 h 164"/>
                  <a:gd name="T50" fmla="*/ 32 w 184"/>
                  <a:gd name="T51" fmla="*/ 55 h 164"/>
                  <a:gd name="T52" fmla="*/ 31 w 184"/>
                  <a:gd name="T53" fmla="*/ 56 h 164"/>
                  <a:gd name="T54" fmla="*/ 47 w 184"/>
                  <a:gd name="T55" fmla="*/ 70 h 164"/>
                  <a:gd name="T56" fmla="*/ 54 w 184"/>
                  <a:gd name="T57" fmla="*/ 77 h 164"/>
                  <a:gd name="T58" fmla="*/ 59 w 184"/>
                  <a:gd name="T59" fmla="*/ 86 h 164"/>
                  <a:gd name="T60" fmla="*/ 67 w 184"/>
                  <a:gd name="T61" fmla="*/ 94 h 164"/>
                  <a:gd name="T62" fmla="*/ 75 w 184"/>
                  <a:gd name="T63" fmla="*/ 103 h 164"/>
                  <a:gd name="T64" fmla="*/ 81 w 184"/>
                  <a:gd name="T65" fmla="*/ 108 h 164"/>
                  <a:gd name="T66" fmla="*/ 89 w 184"/>
                  <a:gd name="T67" fmla="*/ 112 h 164"/>
                  <a:gd name="T68" fmla="*/ 94 w 184"/>
                  <a:gd name="T69" fmla="*/ 116 h 164"/>
                  <a:gd name="T70" fmla="*/ 97 w 184"/>
                  <a:gd name="T71" fmla="*/ 116 h 164"/>
                  <a:gd name="T72" fmla="*/ 100 w 184"/>
                  <a:gd name="T73" fmla="*/ 119 h 164"/>
                  <a:gd name="T74" fmla="*/ 104 w 184"/>
                  <a:gd name="T75" fmla="*/ 119 h 164"/>
                  <a:gd name="T76" fmla="*/ 111 w 184"/>
                  <a:gd name="T77" fmla="*/ 124 h 164"/>
                  <a:gd name="T78" fmla="*/ 118 w 184"/>
                  <a:gd name="T79" fmla="*/ 130 h 164"/>
                  <a:gd name="T80" fmla="*/ 126 w 184"/>
                  <a:gd name="T81" fmla="*/ 133 h 164"/>
                  <a:gd name="T82" fmla="*/ 132 w 184"/>
                  <a:gd name="T83" fmla="*/ 139 h 164"/>
                  <a:gd name="T84" fmla="*/ 136 w 184"/>
                  <a:gd name="T85" fmla="*/ 145 h 164"/>
                  <a:gd name="T86" fmla="*/ 143 w 184"/>
                  <a:gd name="T87" fmla="*/ 149 h 164"/>
                  <a:gd name="T88" fmla="*/ 147 w 184"/>
                  <a:gd name="T89" fmla="*/ 151 h 164"/>
                  <a:gd name="T90" fmla="*/ 147 w 184"/>
                  <a:gd name="T91" fmla="*/ 155 h 164"/>
                  <a:gd name="T92" fmla="*/ 155 w 184"/>
                  <a:gd name="T93" fmla="*/ 154 h 164"/>
                  <a:gd name="T94" fmla="*/ 172 w 184"/>
                  <a:gd name="T95" fmla="*/ 159 h 164"/>
                  <a:gd name="T96" fmla="*/ 177 w 184"/>
                  <a:gd name="T97" fmla="*/ 162 h 164"/>
                  <a:gd name="T98" fmla="*/ 183 w 184"/>
                  <a:gd name="T99" fmla="*/ 158 h 164"/>
                  <a:gd name="T100" fmla="*/ 183 w 184"/>
                  <a:gd name="T101" fmla="*/ 149 h 164"/>
                  <a:gd name="T102" fmla="*/ 177 w 184"/>
                  <a:gd name="T103" fmla="*/ 145 h 164"/>
                  <a:gd name="T104" fmla="*/ 174 w 184"/>
                  <a:gd name="T105" fmla="*/ 138 h 164"/>
                  <a:gd name="T106" fmla="*/ 168 w 184"/>
                  <a:gd name="T107" fmla="*/ 134 h 164"/>
                  <a:gd name="T108" fmla="*/ 161 w 184"/>
                  <a:gd name="T109" fmla="*/ 130 h 164"/>
                  <a:gd name="T110" fmla="*/ 156 w 184"/>
                  <a:gd name="T111" fmla="*/ 125 h 164"/>
                  <a:gd name="T112" fmla="*/ 145 w 184"/>
                  <a:gd name="T113" fmla="*/ 11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4" h="164">
                    <a:moveTo>
                      <a:pt x="146" y="115"/>
                    </a:moveTo>
                    <a:cubicBezTo>
                      <a:pt x="146" y="114"/>
                      <a:pt x="146" y="113"/>
                      <a:pt x="146" y="113"/>
                    </a:cubicBezTo>
                    <a:cubicBezTo>
                      <a:pt x="144" y="113"/>
                      <a:pt x="138" y="110"/>
                      <a:pt x="137" y="108"/>
                    </a:cubicBezTo>
                    <a:cubicBezTo>
                      <a:pt x="132" y="108"/>
                      <a:pt x="133" y="103"/>
                      <a:pt x="128" y="103"/>
                    </a:cubicBezTo>
                    <a:cubicBezTo>
                      <a:pt x="127" y="96"/>
                      <a:pt x="116" y="100"/>
                      <a:pt x="117" y="94"/>
                    </a:cubicBezTo>
                    <a:cubicBezTo>
                      <a:pt x="112" y="93"/>
                      <a:pt x="113" y="92"/>
                      <a:pt x="109" y="88"/>
                    </a:cubicBezTo>
                    <a:cubicBezTo>
                      <a:pt x="106" y="86"/>
                      <a:pt x="102" y="86"/>
                      <a:pt x="102" y="82"/>
                    </a:cubicBezTo>
                    <a:cubicBezTo>
                      <a:pt x="99" y="80"/>
                      <a:pt x="92" y="78"/>
                      <a:pt x="90" y="75"/>
                    </a:cubicBezTo>
                    <a:cubicBezTo>
                      <a:pt x="88" y="72"/>
                      <a:pt x="92" y="63"/>
                      <a:pt x="84" y="64"/>
                    </a:cubicBezTo>
                    <a:cubicBezTo>
                      <a:pt x="84" y="63"/>
                      <a:pt x="84" y="62"/>
                      <a:pt x="84" y="61"/>
                    </a:cubicBezTo>
                    <a:cubicBezTo>
                      <a:pt x="82" y="60"/>
                      <a:pt x="82" y="59"/>
                      <a:pt x="81" y="57"/>
                    </a:cubicBezTo>
                    <a:cubicBezTo>
                      <a:pt x="79" y="55"/>
                      <a:pt x="79" y="54"/>
                      <a:pt x="76" y="53"/>
                    </a:cubicBezTo>
                    <a:cubicBezTo>
                      <a:pt x="73" y="51"/>
                      <a:pt x="68" y="50"/>
                      <a:pt x="65" y="47"/>
                    </a:cubicBezTo>
                    <a:cubicBezTo>
                      <a:pt x="62" y="44"/>
                      <a:pt x="60" y="42"/>
                      <a:pt x="57" y="40"/>
                    </a:cubicBezTo>
                    <a:cubicBezTo>
                      <a:pt x="53" y="37"/>
                      <a:pt x="49" y="35"/>
                      <a:pt x="47" y="31"/>
                    </a:cubicBezTo>
                    <a:cubicBezTo>
                      <a:pt x="43" y="30"/>
                      <a:pt x="41" y="25"/>
                      <a:pt x="37" y="24"/>
                    </a:cubicBezTo>
                    <a:cubicBezTo>
                      <a:pt x="35" y="23"/>
                      <a:pt x="32" y="22"/>
                      <a:pt x="30" y="21"/>
                    </a:cubicBezTo>
                    <a:cubicBezTo>
                      <a:pt x="28" y="20"/>
                      <a:pt x="25" y="19"/>
                      <a:pt x="25" y="23"/>
                    </a:cubicBezTo>
                    <a:cubicBezTo>
                      <a:pt x="21" y="20"/>
                      <a:pt x="18" y="16"/>
                      <a:pt x="15" y="13"/>
                    </a:cubicBezTo>
                    <a:cubicBezTo>
                      <a:pt x="12" y="12"/>
                      <a:pt x="11" y="11"/>
                      <a:pt x="9" y="9"/>
                    </a:cubicBezTo>
                    <a:cubicBezTo>
                      <a:pt x="8" y="7"/>
                      <a:pt x="8" y="4"/>
                      <a:pt x="7" y="1"/>
                    </a:cubicBezTo>
                    <a:cubicBezTo>
                      <a:pt x="0" y="0"/>
                      <a:pt x="10" y="14"/>
                      <a:pt x="11" y="15"/>
                    </a:cubicBezTo>
                    <a:cubicBezTo>
                      <a:pt x="12" y="19"/>
                      <a:pt x="20" y="28"/>
                      <a:pt x="16" y="30"/>
                    </a:cubicBezTo>
                    <a:cubicBezTo>
                      <a:pt x="18" y="33"/>
                      <a:pt x="20" y="36"/>
                      <a:pt x="22" y="39"/>
                    </a:cubicBezTo>
                    <a:cubicBezTo>
                      <a:pt x="24" y="42"/>
                      <a:pt x="28" y="44"/>
                      <a:pt x="29" y="46"/>
                    </a:cubicBezTo>
                    <a:cubicBezTo>
                      <a:pt x="27" y="49"/>
                      <a:pt x="31" y="52"/>
                      <a:pt x="32" y="55"/>
                    </a:cubicBezTo>
                    <a:cubicBezTo>
                      <a:pt x="31" y="55"/>
                      <a:pt x="31" y="55"/>
                      <a:pt x="31" y="56"/>
                    </a:cubicBezTo>
                    <a:cubicBezTo>
                      <a:pt x="35" y="62"/>
                      <a:pt x="42" y="64"/>
                      <a:pt x="47" y="70"/>
                    </a:cubicBezTo>
                    <a:cubicBezTo>
                      <a:pt x="50" y="72"/>
                      <a:pt x="51" y="75"/>
                      <a:pt x="54" y="77"/>
                    </a:cubicBezTo>
                    <a:cubicBezTo>
                      <a:pt x="58" y="79"/>
                      <a:pt x="59" y="81"/>
                      <a:pt x="59" y="86"/>
                    </a:cubicBezTo>
                    <a:cubicBezTo>
                      <a:pt x="63" y="88"/>
                      <a:pt x="64" y="91"/>
                      <a:pt x="67" y="94"/>
                    </a:cubicBezTo>
                    <a:cubicBezTo>
                      <a:pt x="69" y="98"/>
                      <a:pt x="75" y="98"/>
                      <a:pt x="75" y="103"/>
                    </a:cubicBezTo>
                    <a:cubicBezTo>
                      <a:pt x="77" y="104"/>
                      <a:pt x="80" y="105"/>
                      <a:pt x="81" y="108"/>
                    </a:cubicBezTo>
                    <a:cubicBezTo>
                      <a:pt x="85" y="107"/>
                      <a:pt x="86" y="110"/>
                      <a:pt x="89" y="112"/>
                    </a:cubicBezTo>
                    <a:cubicBezTo>
                      <a:pt x="90" y="113"/>
                      <a:pt x="92" y="115"/>
                      <a:pt x="94" y="116"/>
                    </a:cubicBezTo>
                    <a:cubicBezTo>
                      <a:pt x="95" y="116"/>
                      <a:pt x="96" y="116"/>
                      <a:pt x="97" y="116"/>
                    </a:cubicBezTo>
                    <a:cubicBezTo>
                      <a:pt x="99" y="117"/>
                      <a:pt x="99" y="118"/>
                      <a:pt x="100" y="119"/>
                    </a:cubicBezTo>
                    <a:cubicBezTo>
                      <a:pt x="101" y="119"/>
                      <a:pt x="103" y="119"/>
                      <a:pt x="104" y="119"/>
                    </a:cubicBezTo>
                    <a:cubicBezTo>
                      <a:pt x="106" y="121"/>
                      <a:pt x="107" y="125"/>
                      <a:pt x="111" y="124"/>
                    </a:cubicBezTo>
                    <a:cubicBezTo>
                      <a:pt x="112" y="126"/>
                      <a:pt x="114" y="130"/>
                      <a:pt x="118" y="130"/>
                    </a:cubicBezTo>
                    <a:cubicBezTo>
                      <a:pt x="119" y="134"/>
                      <a:pt x="123" y="132"/>
                      <a:pt x="126" y="133"/>
                    </a:cubicBezTo>
                    <a:cubicBezTo>
                      <a:pt x="131" y="133"/>
                      <a:pt x="131" y="134"/>
                      <a:pt x="132" y="139"/>
                    </a:cubicBezTo>
                    <a:cubicBezTo>
                      <a:pt x="133" y="142"/>
                      <a:pt x="133" y="143"/>
                      <a:pt x="136" y="145"/>
                    </a:cubicBezTo>
                    <a:cubicBezTo>
                      <a:pt x="139" y="147"/>
                      <a:pt x="139" y="148"/>
                      <a:pt x="143" y="149"/>
                    </a:cubicBezTo>
                    <a:cubicBezTo>
                      <a:pt x="144" y="150"/>
                      <a:pt x="146" y="150"/>
                      <a:pt x="147" y="151"/>
                    </a:cubicBezTo>
                    <a:cubicBezTo>
                      <a:pt x="147" y="152"/>
                      <a:pt x="147" y="155"/>
                      <a:pt x="147" y="155"/>
                    </a:cubicBezTo>
                    <a:cubicBezTo>
                      <a:pt x="150" y="157"/>
                      <a:pt x="151" y="152"/>
                      <a:pt x="155" y="154"/>
                    </a:cubicBezTo>
                    <a:cubicBezTo>
                      <a:pt x="161" y="156"/>
                      <a:pt x="164" y="164"/>
                      <a:pt x="172" y="159"/>
                    </a:cubicBezTo>
                    <a:cubicBezTo>
                      <a:pt x="174" y="162"/>
                      <a:pt x="174" y="164"/>
                      <a:pt x="177" y="162"/>
                    </a:cubicBezTo>
                    <a:cubicBezTo>
                      <a:pt x="179" y="161"/>
                      <a:pt x="178" y="157"/>
                      <a:pt x="183" y="158"/>
                    </a:cubicBezTo>
                    <a:cubicBezTo>
                      <a:pt x="183" y="156"/>
                      <a:pt x="184" y="151"/>
                      <a:pt x="183" y="149"/>
                    </a:cubicBezTo>
                    <a:cubicBezTo>
                      <a:pt x="182" y="147"/>
                      <a:pt x="179" y="146"/>
                      <a:pt x="177" y="145"/>
                    </a:cubicBezTo>
                    <a:cubicBezTo>
                      <a:pt x="175" y="143"/>
                      <a:pt x="175" y="140"/>
                      <a:pt x="174" y="138"/>
                    </a:cubicBezTo>
                    <a:cubicBezTo>
                      <a:pt x="172" y="134"/>
                      <a:pt x="171" y="135"/>
                      <a:pt x="168" y="134"/>
                    </a:cubicBezTo>
                    <a:cubicBezTo>
                      <a:pt x="164" y="134"/>
                      <a:pt x="163" y="133"/>
                      <a:pt x="161" y="130"/>
                    </a:cubicBezTo>
                    <a:cubicBezTo>
                      <a:pt x="159" y="128"/>
                      <a:pt x="158" y="127"/>
                      <a:pt x="156" y="125"/>
                    </a:cubicBezTo>
                    <a:cubicBezTo>
                      <a:pt x="152" y="122"/>
                      <a:pt x="150" y="118"/>
                      <a:pt x="145" y="1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" name="Freeform 577">
                <a:extLst>
                  <a:ext uri="{FF2B5EF4-FFF2-40B4-BE49-F238E27FC236}">
                    <a16:creationId xmlns:a16="http://schemas.microsoft.com/office/drawing/2014/main" id="{33B0185B-E664-4760-A5E0-5AF7686B4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613" y="3937000"/>
                <a:ext cx="76200" cy="103188"/>
              </a:xfrm>
              <a:custGeom>
                <a:avLst/>
                <a:gdLst>
                  <a:gd name="T0" fmla="*/ 13 w 28"/>
                  <a:gd name="T1" fmla="*/ 6 h 38"/>
                  <a:gd name="T2" fmla="*/ 8 w 28"/>
                  <a:gd name="T3" fmla="*/ 8 h 38"/>
                  <a:gd name="T4" fmla="*/ 9 w 28"/>
                  <a:gd name="T5" fmla="*/ 2 h 38"/>
                  <a:gd name="T6" fmla="*/ 20 w 28"/>
                  <a:gd name="T7" fmla="*/ 3 h 38"/>
                  <a:gd name="T8" fmla="*/ 18 w 28"/>
                  <a:gd name="T9" fmla="*/ 19 h 38"/>
                  <a:gd name="T10" fmla="*/ 20 w 28"/>
                  <a:gd name="T11" fmla="*/ 20 h 38"/>
                  <a:gd name="T12" fmla="*/ 12 w 28"/>
                  <a:gd name="T13" fmla="*/ 33 h 38"/>
                  <a:gd name="T14" fmla="*/ 6 w 28"/>
                  <a:gd name="T15" fmla="*/ 38 h 38"/>
                  <a:gd name="T16" fmla="*/ 1 w 28"/>
                  <a:gd name="T17" fmla="*/ 32 h 38"/>
                  <a:gd name="T18" fmla="*/ 12 w 28"/>
                  <a:gd name="T19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8">
                    <a:moveTo>
                      <a:pt x="13" y="6"/>
                    </a:moveTo>
                    <a:cubicBezTo>
                      <a:pt x="11" y="5"/>
                      <a:pt x="9" y="6"/>
                      <a:pt x="8" y="8"/>
                    </a:cubicBezTo>
                    <a:cubicBezTo>
                      <a:pt x="3" y="9"/>
                      <a:pt x="7" y="3"/>
                      <a:pt x="9" y="2"/>
                    </a:cubicBezTo>
                    <a:cubicBezTo>
                      <a:pt x="13" y="0"/>
                      <a:pt x="17" y="0"/>
                      <a:pt x="20" y="3"/>
                    </a:cubicBezTo>
                    <a:cubicBezTo>
                      <a:pt x="28" y="9"/>
                      <a:pt x="16" y="11"/>
                      <a:pt x="18" y="19"/>
                    </a:cubicBezTo>
                    <a:cubicBezTo>
                      <a:pt x="18" y="19"/>
                      <a:pt x="19" y="20"/>
                      <a:pt x="20" y="20"/>
                    </a:cubicBezTo>
                    <a:cubicBezTo>
                      <a:pt x="20" y="27"/>
                      <a:pt x="17" y="29"/>
                      <a:pt x="12" y="33"/>
                    </a:cubicBezTo>
                    <a:cubicBezTo>
                      <a:pt x="11" y="35"/>
                      <a:pt x="8" y="38"/>
                      <a:pt x="6" y="38"/>
                    </a:cubicBezTo>
                    <a:cubicBezTo>
                      <a:pt x="4" y="38"/>
                      <a:pt x="0" y="34"/>
                      <a:pt x="1" y="32"/>
                    </a:cubicBezTo>
                    <a:cubicBezTo>
                      <a:pt x="14" y="30"/>
                      <a:pt x="14" y="17"/>
                      <a:pt x="12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" name="Freeform 578">
                <a:extLst>
                  <a:ext uri="{FF2B5EF4-FFF2-40B4-BE49-F238E27FC236}">
                    <a16:creationId xmlns:a16="http://schemas.microsoft.com/office/drawing/2014/main" id="{67FD41BD-CF3D-4B25-BEC7-EFA5DCD61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688" y="4016375"/>
                <a:ext cx="73025" cy="84138"/>
              </a:xfrm>
              <a:custGeom>
                <a:avLst/>
                <a:gdLst>
                  <a:gd name="T0" fmla="*/ 21 w 27"/>
                  <a:gd name="T1" fmla="*/ 2 h 31"/>
                  <a:gd name="T2" fmla="*/ 17 w 27"/>
                  <a:gd name="T3" fmla="*/ 2 h 31"/>
                  <a:gd name="T4" fmla="*/ 17 w 27"/>
                  <a:gd name="T5" fmla="*/ 1 h 31"/>
                  <a:gd name="T6" fmla="*/ 5 w 27"/>
                  <a:gd name="T7" fmla="*/ 6 h 31"/>
                  <a:gd name="T8" fmla="*/ 11 w 27"/>
                  <a:gd name="T9" fmla="*/ 10 h 31"/>
                  <a:gd name="T10" fmla="*/ 4 w 27"/>
                  <a:gd name="T11" fmla="*/ 14 h 31"/>
                  <a:gd name="T12" fmla="*/ 20 w 27"/>
                  <a:gd name="T13" fmla="*/ 31 h 31"/>
                  <a:gd name="T14" fmla="*/ 26 w 27"/>
                  <a:gd name="T15" fmla="*/ 21 h 31"/>
                  <a:gd name="T16" fmla="*/ 24 w 27"/>
                  <a:gd name="T17" fmla="*/ 17 h 31"/>
                  <a:gd name="T18" fmla="*/ 21 w 27"/>
                  <a:gd name="T19" fmla="*/ 14 h 31"/>
                  <a:gd name="T20" fmla="*/ 20 w 27"/>
                  <a:gd name="T2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31">
                    <a:moveTo>
                      <a:pt x="21" y="2"/>
                    </a:moveTo>
                    <a:cubicBezTo>
                      <a:pt x="20" y="3"/>
                      <a:pt x="18" y="2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3" y="2"/>
                      <a:pt x="6" y="0"/>
                      <a:pt x="5" y="6"/>
                    </a:cubicBezTo>
                    <a:cubicBezTo>
                      <a:pt x="7" y="6"/>
                      <a:pt x="11" y="8"/>
                      <a:pt x="11" y="10"/>
                    </a:cubicBezTo>
                    <a:cubicBezTo>
                      <a:pt x="11" y="14"/>
                      <a:pt x="6" y="13"/>
                      <a:pt x="4" y="14"/>
                    </a:cubicBezTo>
                    <a:cubicBezTo>
                      <a:pt x="0" y="24"/>
                      <a:pt x="20" y="23"/>
                      <a:pt x="20" y="31"/>
                    </a:cubicBezTo>
                    <a:cubicBezTo>
                      <a:pt x="22" y="31"/>
                      <a:pt x="27" y="23"/>
                      <a:pt x="26" y="21"/>
                    </a:cubicBezTo>
                    <a:cubicBezTo>
                      <a:pt x="24" y="20"/>
                      <a:pt x="25" y="19"/>
                      <a:pt x="24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19" y="10"/>
                      <a:pt x="22" y="6"/>
                      <a:pt x="20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" name="Freeform 579">
                <a:extLst>
                  <a:ext uri="{FF2B5EF4-FFF2-40B4-BE49-F238E27FC236}">
                    <a16:creationId xmlns:a16="http://schemas.microsoft.com/office/drawing/2014/main" id="{63799C71-214D-4296-996D-021F6E039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4113213"/>
                <a:ext cx="61913" cy="82550"/>
              </a:xfrm>
              <a:custGeom>
                <a:avLst/>
                <a:gdLst>
                  <a:gd name="T0" fmla="*/ 15 w 23"/>
                  <a:gd name="T1" fmla="*/ 3 h 30"/>
                  <a:gd name="T2" fmla="*/ 9 w 23"/>
                  <a:gd name="T3" fmla="*/ 3 h 30"/>
                  <a:gd name="T4" fmla="*/ 9 w 23"/>
                  <a:gd name="T5" fmla="*/ 5 h 30"/>
                  <a:gd name="T6" fmla="*/ 6 w 23"/>
                  <a:gd name="T7" fmla="*/ 5 h 30"/>
                  <a:gd name="T8" fmla="*/ 6 w 23"/>
                  <a:gd name="T9" fmla="*/ 3 h 30"/>
                  <a:gd name="T10" fmla="*/ 3 w 23"/>
                  <a:gd name="T11" fmla="*/ 8 h 30"/>
                  <a:gd name="T12" fmla="*/ 2 w 23"/>
                  <a:gd name="T13" fmla="*/ 19 h 30"/>
                  <a:gd name="T14" fmla="*/ 8 w 23"/>
                  <a:gd name="T15" fmla="*/ 27 h 30"/>
                  <a:gd name="T16" fmla="*/ 16 w 23"/>
                  <a:gd name="T17" fmla="*/ 22 h 30"/>
                  <a:gd name="T18" fmla="*/ 19 w 23"/>
                  <a:gd name="T19" fmla="*/ 16 h 30"/>
                  <a:gd name="T20" fmla="*/ 20 w 23"/>
                  <a:gd name="T21" fmla="*/ 16 h 30"/>
                  <a:gd name="T22" fmla="*/ 14 w 23"/>
                  <a:gd name="T23" fmla="*/ 12 h 30"/>
                  <a:gd name="T24" fmla="*/ 15 w 23"/>
                  <a:gd name="T25" fmla="*/ 3 h 30"/>
                  <a:gd name="T26" fmla="*/ 14 w 23"/>
                  <a:gd name="T27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30">
                    <a:moveTo>
                      <a:pt x="15" y="3"/>
                    </a:moveTo>
                    <a:cubicBezTo>
                      <a:pt x="13" y="3"/>
                      <a:pt x="11" y="4"/>
                      <a:pt x="9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0" y="0"/>
                      <a:pt x="3" y="6"/>
                      <a:pt x="3" y="8"/>
                    </a:cubicBezTo>
                    <a:cubicBezTo>
                      <a:pt x="4" y="12"/>
                      <a:pt x="2" y="15"/>
                      <a:pt x="2" y="19"/>
                    </a:cubicBezTo>
                    <a:cubicBezTo>
                      <a:pt x="6" y="20"/>
                      <a:pt x="5" y="25"/>
                      <a:pt x="8" y="27"/>
                    </a:cubicBezTo>
                    <a:cubicBezTo>
                      <a:pt x="13" y="30"/>
                      <a:pt x="14" y="25"/>
                      <a:pt x="16" y="22"/>
                    </a:cubicBezTo>
                    <a:cubicBezTo>
                      <a:pt x="19" y="22"/>
                      <a:pt x="19" y="19"/>
                      <a:pt x="19" y="16"/>
                    </a:cubicBezTo>
                    <a:cubicBezTo>
                      <a:pt x="19" y="16"/>
                      <a:pt x="20" y="16"/>
                      <a:pt x="20" y="16"/>
                    </a:cubicBezTo>
                    <a:cubicBezTo>
                      <a:pt x="23" y="10"/>
                      <a:pt x="16" y="13"/>
                      <a:pt x="14" y="12"/>
                    </a:cubicBezTo>
                    <a:cubicBezTo>
                      <a:pt x="10" y="8"/>
                      <a:pt x="16" y="7"/>
                      <a:pt x="15" y="3"/>
                    </a:cubicBezTo>
                    <a:cubicBezTo>
                      <a:pt x="15" y="3"/>
                      <a:pt x="15" y="3"/>
                      <a:pt x="14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" name="Freeform 580">
                <a:extLst>
                  <a:ext uri="{FF2B5EF4-FFF2-40B4-BE49-F238E27FC236}">
                    <a16:creationId xmlns:a16="http://schemas.microsoft.com/office/drawing/2014/main" id="{D505A721-865B-454B-838E-B4EE696F9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551" y="4354513"/>
                <a:ext cx="38100" cy="38100"/>
              </a:xfrm>
              <a:custGeom>
                <a:avLst/>
                <a:gdLst>
                  <a:gd name="T0" fmla="*/ 14 w 14"/>
                  <a:gd name="T1" fmla="*/ 4 h 14"/>
                  <a:gd name="T2" fmla="*/ 10 w 14"/>
                  <a:gd name="T3" fmla="*/ 0 h 14"/>
                  <a:gd name="T4" fmla="*/ 7 w 14"/>
                  <a:gd name="T5" fmla="*/ 0 h 14"/>
                  <a:gd name="T6" fmla="*/ 3 w 14"/>
                  <a:gd name="T7" fmla="*/ 3 h 14"/>
                  <a:gd name="T8" fmla="*/ 0 w 14"/>
                  <a:gd name="T9" fmla="*/ 8 h 14"/>
                  <a:gd name="T10" fmla="*/ 10 w 14"/>
                  <a:gd name="T11" fmla="*/ 13 h 14"/>
                  <a:gd name="T12" fmla="*/ 13 w 14"/>
                  <a:gd name="T1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4"/>
                    </a:moveTo>
                    <a:cubicBezTo>
                      <a:pt x="13" y="3"/>
                      <a:pt x="11" y="2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7" y="3"/>
                      <a:pt x="4" y="2"/>
                      <a:pt x="3" y="3"/>
                    </a:cubicBezTo>
                    <a:cubicBezTo>
                      <a:pt x="2" y="5"/>
                      <a:pt x="3" y="7"/>
                      <a:pt x="0" y="8"/>
                    </a:cubicBezTo>
                    <a:cubicBezTo>
                      <a:pt x="5" y="8"/>
                      <a:pt x="6" y="14"/>
                      <a:pt x="10" y="13"/>
                    </a:cubicBezTo>
                    <a:cubicBezTo>
                      <a:pt x="13" y="11"/>
                      <a:pt x="13" y="9"/>
                      <a:pt x="13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" name="Freeform 581">
                <a:extLst>
                  <a:ext uri="{FF2B5EF4-FFF2-40B4-BE49-F238E27FC236}">
                    <a16:creationId xmlns:a16="http://schemas.microsoft.com/office/drawing/2014/main" id="{74C66BC7-8458-4763-AEAA-5524445AD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726" y="4349750"/>
                <a:ext cx="15875" cy="22225"/>
              </a:xfrm>
              <a:custGeom>
                <a:avLst/>
                <a:gdLst>
                  <a:gd name="T0" fmla="*/ 6 w 6"/>
                  <a:gd name="T1" fmla="*/ 4 h 8"/>
                  <a:gd name="T2" fmla="*/ 5 w 6"/>
                  <a:gd name="T3" fmla="*/ 7 h 8"/>
                  <a:gd name="T4" fmla="*/ 5 w 6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4"/>
                    </a:moveTo>
                    <a:cubicBezTo>
                      <a:pt x="2" y="0"/>
                      <a:pt x="0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" name="Freeform 582">
                <a:extLst>
                  <a:ext uri="{FF2B5EF4-FFF2-40B4-BE49-F238E27FC236}">
                    <a16:creationId xmlns:a16="http://schemas.microsoft.com/office/drawing/2014/main" id="{C9E343B2-9967-41CF-B810-3AFA4D481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4338638"/>
                <a:ext cx="19050" cy="19050"/>
              </a:xfrm>
              <a:custGeom>
                <a:avLst/>
                <a:gdLst>
                  <a:gd name="T0" fmla="*/ 6 w 7"/>
                  <a:gd name="T1" fmla="*/ 1 h 7"/>
                  <a:gd name="T2" fmla="*/ 2 w 7"/>
                  <a:gd name="T3" fmla="*/ 6 h 7"/>
                  <a:gd name="T4" fmla="*/ 4 w 7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6" y="1"/>
                    </a:moveTo>
                    <a:cubicBezTo>
                      <a:pt x="2" y="0"/>
                      <a:pt x="0" y="1"/>
                      <a:pt x="2" y="6"/>
                    </a:cubicBezTo>
                    <a:cubicBezTo>
                      <a:pt x="5" y="7"/>
                      <a:pt x="7" y="4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" name="Freeform 583">
                <a:extLst>
                  <a:ext uri="{FF2B5EF4-FFF2-40B4-BE49-F238E27FC236}">
                    <a16:creationId xmlns:a16="http://schemas.microsoft.com/office/drawing/2014/main" id="{0620B8FD-694A-435E-B520-1400A6E33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8151" y="3905250"/>
                <a:ext cx="15875" cy="19050"/>
              </a:xfrm>
              <a:custGeom>
                <a:avLst/>
                <a:gdLst>
                  <a:gd name="T0" fmla="*/ 4 w 6"/>
                  <a:gd name="T1" fmla="*/ 0 h 7"/>
                  <a:gd name="T2" fmla="*/ 5 w 6"/>
                  <a:gd name="T3" fmla="*/ 6 h 7"/>
                  <a:gd name="T4" fmla="*/ 3 w 6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cubicBezTo>
                      <a:pt x="0" y="0"/>
                      <a:pt x="1" y="7"/>
                      <a:pt x="5" y="6"/>
                    </a:cubicBezTo>
                    <a:cubicBezTo>
                      <a:pt x="6" y="4"/>
                      <a:pt x="6" y="1"/>
                      <a:pt x="3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" name="Freeform 584">
                <a:extLst>
                  <a:ext uri="{FF2B5EF4-FFF2-40B4-BE49-F238E27FC236}">
                    <a16:creationId xmlns:a16="http://schemas.microsoft.com/office/drawing/2014/main" id="{312433CE-A7D2-4511-85F0-2DFAB5A98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376" y="3935413"/>
                <a:ext cx="15875" cy="19050"/>
              </a:xfrm>
              <a:custGeom>
                <a:avLst/>
                <a:gdLst>
                  <a:gd name="T0" fmla="*/ 3 w 6"/>
                  <a:gd name="T1" fmla="*/ 1 h 7"/>
                  <a:gd name="T2" fmla="*/ 0 w 6"/>
                  <a:gd name="T3" fmla="*/ 1 h 7"/>
                  <a:gd name="T4" fmla="*/ 5 w 6"/>
                  <a:gd name="T5" fmla="*/ 7 h 7"/>
                  <a:gd name="T6" fmla="*/ 3 w 6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1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0" y="4"/>
                      <a:pt x="1" y="7"/>
                      <a:pt x="5" y="7"/>
                    </a:cubicBezTo>
                    <a:cubicBezTo>
                      <a:pt x="6" y="5"/>
                      <a:pt x="4" y="3"/>
                      <a:pt x="3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521BEDA2-B44F-4935-80D7-EFD92B3F5884}"/>
                </a:ext>
              </a:extLst>
            </p:cNvPr>
            <p:cNvGrpSpPr/>
            <p:nvPr/>
          </p:nvGrpSpPr>
          <p:grpSpPr>
            <a:xfrm>
              <a:off x="8507764" y="2447536"/>
              <a:ext cx="126040" cy="168671"/>
              <a:chOff x="3051176" y="3071813"/>
              <a:chExt cx="431800" cy="577850"/>
            </a:xfrm>
            <a:solidFill>
              <a:srgbClr val="E72F38"/>
            </a:solidFill>
          </p:grpSpPr>
          <p:sp>
            <p:nvSpPr>
              <p:cNvPr id="94" name="Freeform 602">
                <a:extLst>
                  <a:ext uri="{FF2B5EF4-FFF2-40B4-BE49-F238E27FC236}">
                    <a16:creationId xmlns:a16="http://schemas.microsoft.com/office/drawing/2014/main" id="{FE8919CD-2230-4407-B415-A2027B48A2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938" y="3267075"/>
                <a:ext cx="46038" cy="82550"/>
              </a:xfrm>
              <a:custGeom>
                <a:avLst/>
                <a:gdLst>
                  <a:gd name="T0" fmla="*/ 16 w 17"/>
                  <a:gd name="T1" fmla="*/ 16 h 30"/>
                  <a:gd name="T2" fmla="*/ 11 w 17"/>
                  <a:gd name="T3" fmla="*/ 1 h 30"/>
                  <a:gd name="T4" fmla="*/ 5 w 17"/>
                  <a:gd name="T5" fmla="*/ 3 h 30"/>
                  <a:gd name="T6" fmla="*/ 0 w 17"/>
                  <a:gd name="T7" fmla="*/ 9 h 30"/>
                  <a:gd name="T8" fmla="*/ 4 w 17"/>
                  <a:gd name="T9" fmla="*/ 10 h 30"/>
                  <a:gd name="T10" fmla="*/ 2 w 17"/>
                  <a:gd name="T11" fmla="*/ 21 h 30"/>
                  <a:gd name="T12" fmla="*/ 10 w 17"/>
                  <a:gd name="T13" fmla="*/ 30 h 30"/>
                  <a:gd name="T14" fmla="*/ 9 w 17"/>
                  <a:gd name="T15" fmla="*/ 24 h 30"/>
                  <a:gd name="T16" fmla="*/ 16 w 17"/>
                  <a:gd name="T17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30">
                    <a:moveTo>
                      <a:pt x="16" y="16"/>
                    </a:moveTo>
                    <a:cubicBezTo>
                      <a:pt x="17" y="11"/>
                      <a:pt x="14" y="4"/>
                      <a:pt x="11" y="1"/>
                    </a:cubicBezTo>
                    <a:cubicBezTo>
                      <a:pt x="8" y="0"/>
                      <a:pt x="7" y="0"/>
                      <a:pt x="5" y="3"/>
                    </a:cubicBezTo>
                    <a:cubicBezTo>
                      <a:pt x="4" y="4"/>
                      <a:pt x="1" y="7"/>
                      <a:pt x="0" y="9"/>
                    </a:cubicBezTo>
                    <a:cubicBezTo>
                      <a:pt x="2" y="8"/>
                      <a:pt x="2" y="9"/>
                      <a:pt x="4" y="10"/>
                    </a:cubicBezTo>
                    <a:cubicBezTo>
                      <a:pt x="1" y="14"/>
                      <a:pt x="0" y="17"/>
                      <a:pt x="2" y="21"/>
                    </a:cubicBezTo>
                    <a:cubicBezTo>
                      <a:pt x="4" y="24"/>
                      <a:pt x="7" y="30"/>
                      <a:pt x="10" y="30"/>
                    </a:cubicBezTo>
                    <a:cubicBezTo>
                      <a:pt x="10" y="28"/>
                      <a:pt x="9" y="26"/>
                      <a:pt x="9" y="24"/>
                    </a:cubicBezTo>
                    <a:cubicBezTo>
                      <a:pt x="12" y="23"/>
                      <a:pt x="17" y="21"/>
                      <a:pt x="16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" name="Freeform 603">
                <a:extLst>
                  <a:ext uri="{FF2B5EF4-FFF2-40B4-BE49-F238E27FC236}">
                    <a16:creationId xmlns:a16="http://schemas.microsoft.com/office/drawing/2014/main" id="{4DC13BC4-EBA3-4366-A5A7-00388A004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3438" y="3341688"/>
                <a:ext cx="22225" cy="17463"/>
              </a:xfrm>
              <a:custGeom>
                <a:avLst/>
                <a:gdLst>
                  <a:gd name="T0" fmla="*/ 3 w 8"/>
                  <a:gd name="T1" fmla="*/ 0 h 7"/>
                  <a:gd name="T2" fmla="*/ 8 w 8"/>
                  <a:gd name="T3" fmla="*/ 5 h 7"/>
                  <a:gd name="T4" fmla="*/ 1 w 8"/>
                  <a:gd name="T5" fmla="*/ 6 h 7"/>
                  <a:gd name="T6" fmla="*/ 2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3" y="0"/>
                    </a:moveTo>
                    <a:cubicBezTo>
                      <a:pt x="5" y="0"/>
                      <a:pt x="7" y="3"/>
                      <a:pt x="8" y="5"/>
                    </a:cubicBezTo>
                    <a:cubicBezTo>
                      <a:pt x="5" y="6"/>
                      <a:pt x="3" y="7"/>
                      <a:pt x="1" y="6"/>
                    </a:cubicBezTo>
                    <a:cubicBezTo>
                      <a:pt x="0" y="4"/>
                      <a:pt x="0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" name="Freeform 604">
                <a:extLst>
                  <a:ext uri="{FF2B5EF4-FFF2-40B4-BE49-F238E27FC236}">
                    <a16:creationId xmlns:a16="http://schemas.microsoft.com/office/drawing/2014/main" id="{D9A44BC0-F40D-4C58-AF01-07ABC78F2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6" y="3071813"/>
                <a:ext cx="41275" cy="41275"/>
              </a:xfrm>
              <a:custGeom>
                <a:avLst/>
                <a:gdLst>
                  <a:gd name="T0" fmla="*/ 10 w 15"/>
                  <a:gd name="T1" fmla="*/ 7 h 15"/>
                  <a:gd name="T2" fmla="*/ 0 w 15"/>
                  <a:gd name="T3" fmla="*/ 8 h 15"/>
                  <a:gd name="T4" fmla="*/ 0 w 15"/>
                  <a:gd name="T5" fmla="*/ 9 h 15"/>
                  <a:gd name="T6" fmla="*/ 4 w 15"/>
                  <a:gd name="T7" fmla="*/ 10 h 15"/>
                  <a:gd name="T8" fmla="*/ 5 w 15"/>
                  <a:gd name="T9" fmla="*/ 15 h 15"/>
                  <a:gd name="T10" fmla="*/ 10 w 15"/>
                  <a:gd name="T1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10" y="7"/>
                    </a:moveTo>
                    <a:cubicBezTo>
                      <a:pt x="8" y="0"/>
                      <a:pt x="2" y="5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9"/>
                      <a:pt x="3" y="9"/>
                      <a:pt x="4" y="10"/>
                    </a:cubicBezTo>
                    <a:cubicBezTo>
                      <a:pt x="5" y="11"/>
                      <a:pt x="5" y="13"/>
                      <a:pt x="5" y="15"/>
                    </a:cubicBezTo>
                    <a:cubicBezTo>
                      <a:pt x="7" y="14"/>
                      <a:pt x="15" y="10"/>
                      <a:pt x="10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" name="Freeform 605">
                <a:extLst>
                  <a:ext uri="{FF2B5EF4-FFF2-40B4-BE49-F238E27FC236}">
                    <a16:creationId xmlns:a16="http://schemas.microsoft.com/office/drawing/2014/main" id="{5DCB2B3F-DC92-47EF-812D-34238711E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513" y="3101975"/>
                <a:ext cx="315913" cy="547688"/>
              </a:xfrm>
              <a:custGeom>
                <a:avLst/>
                <a:gdLst>
                  <a:gd name="T0" fmla="*/ 29 w 117"/>
                  <a:gd name="T1" fmla="*/ 8 h 202"/>
                  <a:gd name="T2" fmla="*/ 5 w 117"/>
                  <a:gd name="T3" fmla="*/ 30 h 202"/>
                  <a:gd name="T4" fmla="*/ 0 w 117"/>
                  <a:gd name="T5" fmla="*/ 41 h 202"/>
                  <a:gd name="T6" fmla="*/ 2 w 117"/>
                  <a:gd name="T7" fmla="*/ 53 h 202"/>
                  <a:gd name="T8" fmla="*/ 8 w 117"/>
                  <a:gd name="T9" fmla="*/ 61 h 202"/>
                  <a:gd name="T10" fmla="*/ 17 w 117"/>
                  <a:gd name="T11" fmla="*/ 64 h 202"/>
                  <a:gd name="T12" fmla="*/ 30 w 117"/>
                  <a:gd name="T13" fmla="*/ 70 h 202"/>
                  <a:gd name="T14" fmla="*/ 34 w 117"/>
                  <a:gd name="T15" fmla="*/ 74 h 202"/>
                  <a:gd name="T16" fmla="*/ 38 w 117"/>
                  <a:gd name="T17" fmla="*/ 84 h 202"/>
                  <a:gd name="T18" fmla="*/ 36 w 117"/>
                  <a:gd name="T19" fmla="*/ 106 h 202"/>
                  <a:gd name="T20" fmla="*/ 37 w 117"/>
                  <a:gd name="T21" fmla="*/ 111 h 202"/>
                  <a:gd name="T22" fmla="*/ 36 w 117"/>
                  <a:gd name="T23" fmla="*/ 122 h 202"/>
                  <a:gd name="T24" fmla="*/ 57 w 117"/>
                  <a:gd name="T25" fmla="*/ 138 h 202"/>
                  <a:gd name="T26" fmla="*/ 63 w 117"/>
                  <a:gd name="T27" fmla="*/ 161 h 202"/>
                  <a:gd name="T28" fmla="*/ 34 w 117"/>
                  <a:gd name="T29" fmla="*/ 143 h 202"/>
                  <a:gd name="T30" fmla="*/ 25 w 117"/>
                  <a:gd name="T31" fmla="*/ 154 h 202"/>
                  <a:gd name="T32" fmla="*/ 37 w 117"/>
                  <a:gd name="T33" fmla="*/ 160 h 202"/>
                  <a:gd name="T34" fmla="*/ 27 w 117"/>
                  <a:gd name="T35" fmla="*/ 178 h 202"/>
                  <a:gd name="T36" fmla="*/ 39 w 117"/>
                  <a:gd name="T37" fmla="*/ 181 h 202"/>
                  <a:gd name="T38" fmla="*/ 41 w 117"/>
                  <a:gd name="T39" fmla="*/ 196 h 202"/>
                  <a:gd name="T40" fmla="*/ 51 w 117"/>
                  <a:gd name="T41" fmla="*/ 199 h 202"/>
                  <a:gd name="T42" fmla="*/ 67 w 117"/>
                  <a:gd name="T43" fmla="*/ 196 h 202"/>
                  <a:gd name="T44" fmla="*/ 80 w 117"/>
                  <a:gd name="T45" fmla="*/ 198 h 202"/>
                  <a:gd name="T46" fmla="*/ 83 w 117"/>
                  <a:gd name="T47" fmla="*/ 192 h 202"/>
                  <a:gd name="T48" fmla="*/ 89 w 117"/>
                  <a:gd name="T49" fmla="*/ 192 h 202"/>
                  <a:gd name="T50" fmla="*/ 81 w 117"/>
                  <a:gd name="T51" fmla="*/ 181 h 202"/>
                  <a:gd name="T52" fmla="*/ 73 w 117"/>
                  <a:gd name="T53" fmla="*/ 171 h 202"/>
                  <a:gd name="T54" fmla="*/ 79 w 117"/>
                  <a:gd name="T55" fmla="*/ 162 h 202"/>
                  <a:gd name="T56" fmla="*/ 91 w 117"/>
                  <a:gd name="T57" fmla="*/ 154 h 202"/>
                  <a:gd name="T58" fmla="*/ 92 w 117"/>
                  <a:gd name="T59" fmla="*/ 145 h 202"/>
                  <a:gd name="T60" fmla="*/ 104 w 117"/>
                  <a:gd name="T61" fmla="*/ 126 h 202"/>
                  <a:gd name="T62" fmla="*/ 93 w 117"/>
                  <a:gd name="T63" fmla="*/ 119 h 202"/>
                  <a:gd name="T64" fmla="*/ 94 w 117"/>
                  <a:gd name="T65" fmla="*/ 95 h 202"/>
                  <a:gd name="T66" fmla="*/ 111 w 117"/>
                  <a:gd name="T67" fmla="*/ 72 h 202"/>
                  <a:gd name="T68" fmla="*/ 114 w 117"/>
                  <a:gd name="T69" fmla="*/ 58 h 202"/>
                  <a:gd name="T70" fmla="*/ 102 w 117"/>
                  <a:gd name="T71" fmla="*/ 51 h 202"/>
                  <a:gd name="T72" fmla="*/ 83 w 117"/>
                  <a:gd name="T73" fmla="*/ 43 h 202"/>
                  <a:gd name="T74" fmla="*/ 63 w 117"/>
                  <a:gd name="T75" fmla="*/ 48 h 202"/>
                  <a:gd name="T76" fmla="*/ 51 w 117"/>
                  <a:gd name="T77" fmla="*/ 39 h 202"/>
                  <a:gd name="T78" fmla="*/ 45 w 117"/>
                  <a:gd name="T79" fmla="*/ 27 h 202"/>
                  <a:gd name="T80" fmla="*/ 30 w 117"/>
                  <a:gd name="T81" fmla="*/ 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7" h="202">
                    <a:moveTo>
                      <a:pt x="38" y="0"/>
                    </a:moveTo>
                    <a:cubicBezTo>
                      <a:pt x="33" y="3"/>
                      <a:pt x="30" y="1"/>
                      <a:pt x="29" y="8"/>
                    </a:cubicBezTo>
                    <a:cubicBezTo>
                      <a:pt x="24" y="10"/>
                      <a:pt x="24" y="18"/>
                      <a:pt x="20" y="19"/>
                    </a:cubicBezTo>
                    <a:cubicBezTo>
                      <a:pt x="18" y="26"/>
                      <a:pt x="13" y="31"/>
                      <a:pt x="5" y="30"/>
                    </a:cubicBezTo>
                    <a:cubicBezTo>
                      <a:pt x="5" y="33"/>
                      <a:pt x="4" y="37"/>
                      <a:pt x="2" y="38"/>
                    </a:cubicBezTo>
                    <a:cubicBezTo>
                      <a:pt x="1" y="40"/>
                      <a:pt x="1" y="40"/>
                      <a:pt x="0" y="41"/>
                    </a:cubicBezTo>
                    <a:cubicBezTo>
                      <a:pt x="3" y="44"/>
                      <a:pt x="11" y="39"/>
                      <a:pt x="10" y="47"/>
                    </a:cubicBezTo>
                    <a:cubicBezTo>
                      <a:pt x="7" y="48"/>
                      <a:pt x="5" y="52"/>
                      <a:pt x="2" y="53"/>
                    </a:cubicBezTo>
                    <a:cubicBezTo>
                      <a:pt x="2" y="55"/>
                      <a:pt x="2" y="57"/>
                      <a:pt x="3" y="58"/>
                    </a:cubicBezTo>
                    <a:cubicBezTo>
                      <a:pt x="4" y="59"/>
                      <a:pt x="6" y="60"/>
                      <a:pt x="8" y="61"/>
                    </a:cubicBezTo>
                    <a:cubicBezTo>
                      <a:pt x="10" y="59"/>
                      <a:pt x="13" y="57"/>
                      <a:pt x="15" y="59"/>
                    </a:cubicBezTo>
                    <a:cubicBezTo>
                      <a:pt x="16" y="60"/>
                      <a:pt x="16" y="63"/>
                      <a:pt x="17" y="64"/>
                    </a:cubicBezTo>
                    <a:cubicBezTo>
                      <a:pt x="18" y="66"/>
                      <a:pt x="21" y="67"/>
                      <a:pt x="23" y="68"/>
                    </a:cubicBezTo>
                    <a:cubicBezTo>
                      <a:pt x="27" y="66"/>
                      <a:pt x="27" y="69"/>
                      <a:pt x="30" y="70"/>
                    </a:cubicBezTo>
                    <a:cubicBezTo>
                      <a:pt x="32" y="70"/>
                      <a:pt x="37" y="65"/>
                      <a:pt x="37" y="71"/>
                    </a:cubicBezTo>
                    <a:cubicBezTo>
                      <a:pt x="34" y="71"/>
                      <a:pt x="35" y="73"/>
                      <a:pt x="34" y="74"/>
                    </a:cubicBezTo>
                    <a:cubicBezTo>
                      <a:pt x="34" y="75"/>
                      <a:pt x="32" y="77"/>
                      <a:pt x="31" y="78"/>
                    </a:cubicBezTo>
                    <a:cubicBezTo>
                      <a:pt x="30" y="84"/>
                      <a:pt x="38" y="79"/>
                      <a:pt x="38" y="84"/>
                    </a:cubicBezTo>
                    <a:cubicBezTo>
                      <a:pt x="35" y="85"/>
                      <a:pt x="32" y="91"/>
                      <a:pt x="37" y="92"/>
                    </a:cubicBezTo>
                    <a:cubicBezTo>
                      <a:pt x="39" y="93"/>
                      <a:pt x="36" y="104"/>
                      <a:pt x="36" y="106"/>
                    </a:cubicBezTo>
                    <a:cubicBezTo>
                      <a:pt x="39" y="106"/>
                      <a:pt x="44" y="106"/>
                      <a:pt x="45" y="109"/>
                    </a:cubicBezTo>
                    <a:cubicBezTo>
                      <a:pt x="44" y="112"/>
                      <a:pt x="40" y="110"/>
                      <a:pt x="37" y="111"/>
                    </a:cubicBezTo>
                    <a:cubicBezTo>
                      <a:pt x="34" y="112"/>
                      <a:pt x="32" y="114"/>
                      <a:pt x="30" y="115"/>
                    </a:cubicBezTo>
                    <a:cubicBezTo>
                      <a:pt x="30" y="117"/>
                      <a:pt x="34" y="121"/>
                      <a:pt x="36" y="122"/>
                    </a:cubicBezTo>
                    <a:cubicBezTo>
                      <a:pt x="40" y="124"/>
                      <a:pt x="41" y="121"/>
                      <a:pt x="44" y="125"/>
                    </a:cubicBezTo>
                    <a:cubicBezTo>
                      <a:pt x="46" y="129"/>
                      <a:pt x="52" y="137"/>
                      <a:pt x="57" y="138"/>
                    </a:cubicBezTo>
                    <a:cubicBezTo>
                      <a:pt x="59" y="140"/>
                      <a:pt x="59" y="145"/>
                      <a:pt x="61" y="148"/>
                    </a:cubicBezTo>
                    <a:cubicBezTo>
                      <a:pt x="63" y="152"/>
                      <a:pt x="63" y="156"/>
                      <a:pt x="63" y="161"/>
                    </a:cubicBezTo>
                    <a:cubicBezTo>
                      <a:pt x="56" y="167"/>
                      <a:pt x="45" y="159"/>
                      <a:pt x="40" y="155"/>
                    </a:cubicBezTo>
                    <a:cubicBezTo>
                      <a:pt x="36" y="151"/>
                      <a:pt x="37" y="146"/>
                      <a:pt x="34" y="143"/>
                    </a:cubicBezTo>
                    <a:cubicBezTo>
                      <a:pt x="31" y="141"/>
                      <a:pt x="23" y="141"/>
                      <a:pt x="19" y="141"/>
                    </a:cubicBezTo>
                    <a:cubicBezTo>
                      <a:pt x="18" y="146"/>
                      <a:pt x="23" y="150"/>
                      <a:pt x="25" y="154"/>
                    </a:cubicBezTo>
                    <a:cubicBezTo>
                      <a:pt x="26" y="155"/>
                      <a:pt x="28" y="160"/>
                      <a:pt x="29" y="160"/>
                    </a:cubicBezTo>
                    <a:cubicBezTo>
                      <a:pt x="32" y="161"/>
                      <a:pt x="34" y="158"/>
                      <a:pt x="37" y="160"/>
                    </a:cubicBezTo>
                    <a:cubicBezTo>
                      <a:pt x="40" y="161"/>
                      <a:pt x="33" y="172"/>
                      <a:pt x="32" y="173"/>
                    </a:cubicBezTo>
                    <a:cubicBezTo>
                      <a:pt x="31" y="175"/>
                      <a:pt x="27" y="176"/>
                      <a:pt x="27" y="178"/>
                    </a:cubicBezTo>
                    <a:cubicBezTo>
                      <a:pt x="27" y="180"/>
                      <a:pt x="31" y="183"/>
                      <a:pt x="33" y="183"/>
                    </a:cubicBezTo>
                    <a:cubicBezTo>
                      <a:pt x="35" y="183"/>
                      <a:pt x="36" y="180"/>
                      <a:pt x="39" y="181"/>
                    </a:cubicBezTo>
                    <a:cubicBezTo>
                      <a:pt x="43" y="183"/>
                      <a:pt x="40" y="186"/>
                      <a:pt x="39" y="189"/>
                    </a:cubicBezTo>
                    <a:cubicBezTo>
                      <a:pt x="38" y="192"/>
                      <a:pt x="39" y="193"/>
                      <a:pt x="41" y="196"/>
                    </a:cubicBezTo>
                    <a:cubicBezTo>
                      <a:pt x="41" y="193"/>
                      <a:pt x="46" y="190"/>
                      <a:pt x="49" y="193"/>
                    </a:cubicBezTo>
                    <a:cubicBezTo>
                      <a:pt x="50" y="195"/>
                      <a:pt x="49" y="197"/>
                      <a:pt x="51" y="199"/>
                    </a:cubicBezTo>
                    <a:cubicBezTo>
                      <a:pt x="55" y="194"/>
                      <a:pt x="56" y="198"/>
                      <a:pt x="59" y="200"/>
                    </a:cubicBezTo>
                    <a:cubicBezTo>
                      <a:pt x="63" y="202"/>
                      <a:pt x="65" y="199"/>
                      <a:pt x="67" y="196"/>
                    </a:cubicBezTo>
                    <a:cubicBezTo>
                      <a:pt x="69" y="192"/>
                      <a:pt x="69" y="189"/>
                      <a:pt x="74" y="189"/>
                    </a:cubicBezTo>
                    <a:cubicBezTo>
                      <a:pt x="79" y="189"/>
                      <a:pt x="80" y="193"/>
                      <a:pt x="80" y="198"/>
                    </a:cubicBezTo>
                    <a:cubicBezTo>
                      <a:pt x="81" y="198"/>
                      <a:pt x="81" y="198"/>
                      <a:pt x="82" y="198"/>
                    </a:cubicBezTo>
                    <a:cubicBezTo>
                      <a:pt x="81" y="198"/>
                      <a:pt x="82" y="193"/>
                      <a:pt x="83" y="192"/>
                    </a:cubicBezTo>
                    <a:cubicBezTo>
                      <a:pt x="84" y="190"/>
                      <a:pt x="87" y="191"/>
                      <a:pt x="89" y="191"/>
                    </a:cubicBezTo>
                    <a:cubicBezTo>
                      <a:pt x="89" y="191"/>
                      <a:pt x="89" y="192"/>
                      <a:pt x="89" y="192"/>
                    </a:cubicBezTo>
                    <a:cubicBezTo>
                      <a:pt x="91" y="191"/>
                      <a:pt x="92" y="187"/>
                      <a:pt x="94" y="185"/>
                    </a:cubicBezTo>
                    <a:cubicBezTo>
                      <a:pt x="90" y="183"/>
                      <a:pt x="84" y="184"/>
                      <a:pt x="81" y="181"/>
                    </a:cubicBezTo>
                    <a:cubicBezTo>
                      <a:pt x="78" y="181"/>
                      <a:pt x="78" y="179"/>
                      <a:pt x="78" y="176"/>
                    </a:cubicBezTo>
                    <a:cubicBezTo>
                      <a:pt x="77" y="175"/>
                      <a:pt x="74" y="172"/>
                      <a:pt x="73" y="171"/>
                    </a:cubicBezTo>
                    <a:cubicBezTo>
                      <a:pt x="73" y="167"/>
                      <a:pt x="76" y="168"/>
                      <a:pt x="80" y="168"/>
                    </a:cubicBezTo>
                    <a:cubicBezTo>
                      <a:pt x="81" y="165"/>
                      <a:pt x="79" y="164"/>
                      <a:pt x="79" y="162"/>
                    </a:cubicBezTo>
                    <a:cubicBezTo>
                      <a:pt x="79" y="159"/>
                      <a:pt x="80" y="160"/>
                      <a:pt x="82" y="158"/>
                    </a:cubicBezTo>
                    <a:cubicBezTo>
                      <a:pt x="83" y="156"/>
                      <a:pt x="88" y="150"/>
                      <a:pt x="91" y="154"/>
                    </a:cubicBezTo>
                    <a:cubicBezTo>
                      <a:pt x="92" y="157"/>
                      <a:pt x="94" y="153"/>
                      <a:pt x="94" y="152"/>
                    </a:cubicBezTo>
                    <a:cubicBezTo>
                      <a:pt x="91" y="150"/>
                      <a:pt x="91" y="148"/>
                      <a:pt x="92" y="145"/>
                    </a:cubicBezTo>
                    <a:cubicBezTo>
                      <a:pt x="92" y="141"/>
                      <a:pt x="92" y="140"/>
                      <a:pt x="95" y="138"/>
                    </a:cubicBezTo>
                    <a:cubicBezTo>
                      <a:pt x="99" y="136"/>
                      <a:pt x="105" y="132"/>
                      <a:pt x="104" y="126"/>
                    </a:cubicBezTo>
                    <a:cubicBezTo>
                      <a:pt x="98" y="126"/>
                      <a:pt x="101" y="125"/>
                      <a:pt x="99" y="123"/>
                    </a:cubicBezTo>
                    <a:cubicBezTo>
                      <a:pt x="97" y="120"/>
                      <a:pt x="96" y="121"/>
                      <a:pt x="93" y="119"/>
                    </a:cubicBezTo>
                    <a:cubicBezTo>
                      <a:pt x="93" y="114"/>
                      <a:pt x="87" y="112"/>
                      <a:pt x="87" y="107"/>
                    </a:cubicBezTo>
                    <a:cubicBezTo>
                      <a:pt x="87" y="100"/>
                      <a:pt x="91" y="99"/>
                      <a:pt x="94" y="95"/>
                    </a:cubicBezTo>
                    <a:cubicBezTo>
                      <a:pt x="100" y="87"/>
                      <a:pt x="103" y="76"/>
                      <a:pt x="114" y="76"/>
                    </a:cubicBezTo>
                    <a:cubicBezTo>
                      <a:pt x="117" y="76"/>
                      <a:pt x="110" y="71"/>
                      <a:pt x="111" y="72"/>
                    </a:cubicBezTo>
                    <a:cubicBezTo>
                      <a:pt x="109" y="69"/>
                      <a:pt x="112" y="69"/>
                      <a:pt x="114" y="66"/>
                    </a:cubicBezTo>
                    <a:cubicBezTo>
                      <a:pt x="115" y="63"/>
                      <a:pt x="115" y="60"/>
                      <a:pt x="114" y="58"/>
                    </a:cubicBezTo>
                    <a:cubicBezTo>
                      <a:pt x="113" y="57"/>
                      <a:pt x="109" y="55"/>
                      <a:pt x="108" y="54"/>
                    </a:cubicBezTo>
                    <a:cubicBezTo>
                      <a:pt x="106" y="52"/>
                      <a:pt x="104" y="52"/>
                      <a:pt x="102" y="51"/>
                    </a:cubicBezTo>
                    <a:cubicBezTo>
                      <a:pt x="99" y="49"/>
                      <a:pt x="98" y="46"/>
                      <a:pt x="95" y="45"/>
                    </a:cubicBezTo>
                    <a:cubicBezTo>
                      <a:pt x="92" y="43"/>
                      <a:pt x="86" y="43"/>
                      <a:pt x="83" y="43"/>
                    </a:cubicBezTo>
                    <a:cubicBezTo>
                      <a:pt x="80" y="42"/>
                      <a:pt x="73" y="41"/>
                      <a:pt x="71" y="41"/>
                    </a:cubicBezTo>
                    <a:cubicBezTo>
                      <a:pt x="67" y="43"/>
                      <a:pt x="67" y="47"/>
                      <a:pt x="63" y="48"/>
                    </a:cubicBezTo>
                    <a:cubicBezTo>
                      <a:pt x="63" y="47"/>
                      <a:pt x="62" y="47"/>
                      <a:pt x="62" y="46"/>
                    </a:cubicBezTo>
                    <a:cubicBezTo>
                      <a:pt x="57" y="44"/>
                      <a:pt x="54" y="43"/>
                      <a:pt x="51" y="39"/>
                    </a:cubicBezTo>
                    <a:cubicBezTo>
                      <a:pt x="50" y="36"/>
                      <a:pt x="49" y="36"/>
                      <a:pt x="49" y="32"/>
                    </a:cubicBezTo>
                    <a:cubicBezTo>
                      <a:pt x="48" y="30"/>
                      <a:pt x="48" y="27"/>
                      <a:pt x="45" y="27"/>
                    </a:cubicBezTo>
                    <a:cubicBezTo>
                      <a:pt x="42" y="23"/>
                      <a:pt x="40" y="19"/>
                      <a:pt x="35" y="17"/>
                    </a:cubicBezTo>
                    <a:cubicBezTo>
                      <a:pt x="35" y="12"/>
                      <a:pt x="29" y="14"/>
                      <a:pt x="30" y="9"/>
                    </a:cubicBezTo>
                    <a:cubicBezTo>
                      <a:pt x="35" y="7"/>
                      <a:pt x="37" y="7"/>
                      <a:pt x="38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82" name="Freeform 614">
              <a:extLst>
                <a:ext uri="{FF2B5EF4-FFF2-40B4-BE49-F238E27FC236}">
                  <a16:creationId xmlns:a16="http://schemas.microsoft.com/office/drawing/2014/main" id="{DDA04648-A552-40F2-B9EB-CDA8363C0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562" y="2661032"/>
              <a:ext cx="127430" cy="107968"/>
            </a:xfrm>
            <a:custGeom>
              <a:avLst/>
              <a:gdLst>
                <a:gd name="T0" fmla="*/ 106 w 161"/>
                <a:gd name="T1" fmla="*/ 136 h 136"/>
                <a:gd name="T2" fmla="*/ 106 w 161"/>
                <a:gd name="T3" fmla="*/ 136 h 136"/>
                <a:gd name="T4" fmla="*/ 94 w 161"/>
                <a:gd name="T5" fmla="*/ 133 h 136"/>
                <a:gd name="T6" fmla="*/ 80 w 161"/>
                <a:gd name="T7" fmla="*/ 127 h 136"/>
                <a:gd name="T8" fmla="*/ 78 w 161"/>
                <a:gd name="T9" fmla="*/ 126 h 136"/>
                <a:gd name="T10" fmla="*/ 73 w 161"/>
                <a:gd name="T11" fmla="*/ 123 h 136"/>
                <a:gd name="T12" fmla="*/ 60 w 161"/>
                <a:gd name="T13" fmla="*/ 116 h 136"/>
                <a:gd name="T14" fmla="*/ 53 w 161"/>
                <a:gd name="T15" fmla="*/ 110 h 136"/>
                <a:gd name="T16" fmla="*/ 39 w 161"/>
                <a:gd name="T17" fmla="*/ 107 h 136"/>
                <a:gd name="T18" fmla="*/ 34 w 161"/>
                <a:gd name="T19" fmla="*/ 104 h 136"/>
                <a:gd name="T20" fmla="*/ 23 w 161"/>
                <a:gd name="T21" fmla="*/ 94 h 136"/>
                <a:gd name="T22" fmla="*/ 16 w 161"/>
                <a:gd name="T23" fmla="*/ 73 h 136"/>
                <a:gd name="T24" fmla="*/ 14 w 161"/>
                <a:gd name="T25" fmla="*/ 65 h 136"/>
                <a:gd name="T26" fmla="*/ 8 w 161"/>
                <a:gd name="T27" fmla="*/ 63 h 136"/>
                <a:gd name="T28" fmla="*/ 0 w 161"/>
                <a:gd name="T29" fmla="*/ 52 h 136"/>
                <a:gd name="T30" fmla="*/ 0 w 161"/>
                <a:gd name="T31" fmla="*/ 51 h 136"/>
                <a:gd name="T32" fmla="*/ 3 w 161"/>
                <a:gd name="T33" fmla="*/ 39 h 136"/>
                <a:gd name="T34" fmla="*/ 6 w 161"/>
                <a:gd name="T35" fmla="*/ 37 h 136"/>
                <a:gd name="T36" fmla="*/ 14 w 161"/>
                <a:gd name="T37" fmla="*/ 33 h 136"/>
                <a:gd name="T38" fmla="*/ 14 w 161"/>
                <a:gd name="T39" fmla="*/ 19 h 136"/>
                <a:gd name="T40" fmla="*/ 24 w 161"/>
                <a:gd name="T41" fmla="*/ 12 h 136"/>
                <a:gd name="T42" fmla="*/ 31 w 161"/>
                <a:gd name="T43" fmla="*/ 8 h 136"/>
                <a:gd name="T44" fmla="*/ 36 w 161"/>
                <a:gd name="T45" fmla="*/ 4 h 136"/>
                <a:gd name="T46" fmla="*/ 50 w 161"/>
                <a:gd name="T47" fmla="*/ 1 h 136"/>
                <a:gd name="T48" fmla="*/ 56 w 161"/>
                <a:gd name="T49" fmla="*/ 0 h 136"/>
                <a:gd name="T50" fmla="*/ 58 w 161"/>
                <a:gd name="T51" fmla="*/ 0 h 136"/>
                <a:gd name="T52" fmla="*/ 66 w 161"/>
                <a:gd name="T53" fmla="*/ 4 h 136"/>
                <a:gd name="T54" fmla="*/ 89 w 161"/>
                <a:gd name="T55" fmla="*/ 4 h 136"/>
                <a:gd name="T56" fmla="*/ 101 w 161"/>
                <a:gd name="T57" fmla="*/ 4 h 136"/>
                <a:gd name="T58" fmla="*/ 109 w 161"/>
                <a:gd name="T59" fmla="*/ 7 h 136"/>
                <a:gd name="T60" fmla="*/ 111 w 161"/>
                <a:gd name="T61" fmla="*/ 8 h 136"/>
                <a:gd name="T62" fmla="*/ 117 w 161"/>
                <a:gd name="T63" fmla="*/ 14 h 136"/>
                <a:gd name="T64" fmla="*/ 119 w 161"/>
                <a:gd name="T65" fmla="*/ 16 h 136"/>
                <a:gd name="T66" fmla="*/ 122 w 161"/>
                <a:gd name="T67" fmla="*/ 20 h 136"/>
                <a:gd name="T68" fmla="*/ 123 w 161"/>
                <a:gd name="T69" fmla="*/ 21 h 136"/>
                <a:gd name="T70" fmla="*/ 126 w 161"/>
                <a:gd name="T71" fmla="*/ 33 h 136"/>
                <a:gd name="T72" fmla="*/ 121 w 161"/>
                <a:gd name="T73" fmla="*/ 39 h 136"/>
                <a:gd name="T74" fmla="*/ 136 w 161"/>
                <a:gd name="T75" fmla="*/ 58 h 136"/>
                <a:gd name="T76" fmla="*/ 142 w 161"/>
                <a:gd name="T77" fmla="*/ 62 h 136"/>
                <a:gd name="T78" fmla="*/ 148 w 161"/>
                <a:gd name="T79" fmla="*/ 65 h 136"/>
                <a:gd name="T80" fmla="*/ 152 w 161"/>
                <a:gd name="T81" fmla="*/ 67 h 136"/>
                <a:gd name="T82" fmla="*/ 154 w 161"/>
                <a:gd name="T83" fmla="*/ 67 h 136"/>
                <a:gd name="T84" fmla="*/ 157 w 161"/>
                <a:gd name="T85" fmla="*/ 67 h 136"/>
                <a:gd name="T86" fmla="*/ 161 w 161"/>
                <a:gd name="T87" fmla="*/ 72 h 136"/>
                <a:gd name="T88" fmla="*/ 158 w 161"/>
                <a:gd name="T89" fmla="*/ 78 h 136"/>
                <a:gd name="T90" fmla="*/ 156 w 161"/>
                <a:gd name="T91" fmla="*/ 82 h 136"/>
                <a:gd name="T92" fmla="*/ 153 w 161"/>
                <a:gd name="T93" fmla="*/ 89 h 136"/>
                <a:gd name="T94" fmla="*/ 150 w 161"/>
                <a:gd name="T95" fmla="*/ 97 h 136"/>
                <a:gd name="T96" fmla="*/ 150 w 161"/>
                <a:gd name="T97" fmla="*/ 97 h 136"/>
                <a:gd name="T98" fmla="*/ 150 w 161"/>
                <a:gd name="T99" fmla="*/ 97 h 136"/>
                <a:gd name="T100" fmla="*/ 150 w 161"/>
                <a:gd name="T101" fmla="*/ 120 h 136"/>
                <a:gd name="T102" fmla="*/ 145 w 161"/>
                <a:gd name="T103" fmla="*/ 127 h 136"/>
                <a:gd name="T104" fmla="*/ 143 w 161"/>
                <a:gd name="T105" fmla="*/ 127 h 136"/>
                <a:gd name="T106" fmla="*/ 126 w 161"/>
                <a:gd name="T107" fmla="*/ 132 h 136"/>
                <a:gd name="T108" fmla="*/ 110 w 161"/>
                <a:gd name="T109" fmla="*/ 135 h 136"/>
                <a:gd name="T110" fmla="*/ 106 w 161"/>
                <a:gd name="T1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36">
                  <a:moveTo>
                    <a:pt x="106" y="136"/>
                  </a:move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99" y="134"/>
                    <a:pt x="94" y="133"/>
                  </a:cubicBezTo>
                  <a:cubicBezTo>
                    <a:pt x="89" y="132"/>
                    <a:pt x="84" y="129"/>
                    <a:pt x="80" y="127"/>
                  </a:cubicBezTo>
                  <a:cubicBezTo>
                    <a:pt x="79" y="126"/>
                    <a:pt x="78" y="126"/>
                    <a:pt x="78" y="126"/>
                  </a:cubicBezTo>
                  <a:cubicBezTo>
                    <a:pt x="77" y="125"/>
                    <a:pt x="75" y="124"/>
                    <a:pt x="73" y="123"/>
                  </a:cubicBezTo>
                  <a:cubicBezTo>
                    <a:pt x="67" y="121"/>
                    <a:pt x="61" y="119"/>
                    <a:pt x="60" y="116"/>
                  </a:cubicBezTo>
                  <a:cubicBezTo>
                    <a:pt x="58" y="112"/>
                    <a:pt x="53" y="110"/>
                    <a:pt x="53" y="110"/>
                  </a:cubicBezTo>
                  <a:cubicBezTo>
                    <a:pt x="40" y="109"/>
                    <a:pt x="39" y="108"/>
                    <a:pt x="39" y="107"/>
                  </a:cubicBezTo>
                  <a:cubicBezTo>
                    <a:pt x="39" y="107"/>
                    <a:pt x="36" y="105"/>
                    <a:pt x="34" y="104"/>
                  </a:cubicBezTo>
                  <a:cubicBezTo>
                    <a:pt x="29" y="100"/>
                    <a:pt x="24" y="96"/>
                    <a:pt x="23" y="94"/>
                  </a:cubicBezTo>
                  <a:cubicBezTo>
                    <a:pt x="20" y="91"/>
                    <a:pt x="17" y="87"/>
                    <a:pt x="16" y="73"/>
                  </a:cubicBezTo>
                  <a:cubicBezTo>
                    <a:pt x="16" y="66"/>
                    <a:pt x="15" y="66"/>
                    <a:pt x="14" y="65"/>
                  </a:cubicBezTo>
                  <a:cubicBezTo>
                    <a:pt x="13" y="65"/>
                    <a:pt x="11" y="65"/>
                    <a:pt x="8" y="63"/>
                  </a:cubicBezTo>
                  <a:cubicBezTo>
                    <a:pt x="2" y="58"/>
                    <a:pt x="0" y="55"/>
                    <a:pt x="0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47"/>
                    <a:pt x="0" y="41"/>
                    <a:pt x="3" y="39"/>
                  </a:cubicBezTo>
                  <a:cubicBezTo>
                    <a:pt x="4" y="38"/>
                    <a:pt x="5" y="37"/>
                    <a:pt x="6" y="37"/>
                  </a:cubicBezTo>
                  <a:cubicBezTo>
                    <a:pt x="9" y="37"/>
                    <a:pt x="13" y="34"/>
                    <a:pt x="14" y="33"/>
                  </a:cubicBezTo>
                  <a:cubicBezTo>
                    <a:pt x="14" y="31"/>
                    <a:pt x="14" y="21"/>
                    <a:pt x="14" y="19"/>
                  </a:cubicBezTo>
                  <a:cubicBezTo>
                    <a:pt x="14" y="15"/>
                    <a:pt x="24" y="12"/>
                    <a:pt x="24" y="12"/>
                  </a:cubicBezTo>
                  <a:cubicBezTo>
                    <a:pt x="27" y="12"/>
                    <a:pt x="29" y="10"/>
                    <a:pt x="31" y="8"/>
                  </a:cubicBezTo>
                  <a:cubicBezTo>
                    <a:pt x="33" y="7"/>
                    <a:pt x="35" y="5"/>
                    <a:pt x="36" y="4"/>
                  </a:cubicBezTo>
                  <a:cubicBezTo>
                    <a:pt x="39" y="2"/>
                    <a:pt x="45" y="2"/>
                    <a:pt x="50" y="1"/>
                  </a:cubicBezTo>
                  <a:cubicBezTo>
                    <a:pt x="52" y="1"/>
                    <a:pt x="55" y="0"/>
                    <a:pt x="56" y="0"/>
                  </a:cubicBezTo>
                  <a:cubicBezTo>
                    <a:pt x="57" y="0"/>
                    <a:pt x="57" y="0"/>
                    <a:pt x="58" y="0"/>
                  </a:cubicBezTo>
                  <a:cubicBezTo>
                    <a:pt x="61" y="0"/>
                    <a:pt x="65" y="3"/>
                    <a:pt x="66" y="4"/>
                  </a:cubicBezTo>
                  <a:cubicBezTo>
                    <a:pt x="69" y="4"/>
                    <a:pt x="80" y="4"/>
                    <a:pt x="89" y="4"/>
                  </a:cubicBezTo>
                  <a:cubicBezTo>
                    <a:pt x="95" y="4"/>
                    <a:pt x="99" y="4"/>
                    <a:pt x="101" y="4"/>
                  </a:cubicBezTo>
                  <a:cubicBezTo>
                    <a:pt x="104" y="4"/>
                    <a:pt x="107" y="6"/>
                    <a:pt x="109" y="7"/>
                  </a:cubicBezTo>
                  <a:cubicBezTo>
                    <a:pt x="110" y="8"/>
                    <a:pt x="111" y="8"/>
                    <a:pt x="111" y="8"/>
                  </a:cubicBezTo>
                  <a:cubicBezTo>
                    <a:pt x="114" y="9"/>
                    <a:pt x="115" y="12"/>
                    <a:pt x="117" y="14"/>
                  </a:cubicBezTo>
                  <a:cubicBezTo>
                    <a:pt x="118" y="15"/>
                    <a:pt x="118" y="15"/>
                    <a:pt x="119" y="16"/>
                  </a:cubicBezTo>
                  <a:cubicBezTo>
                    <a:pt x="120" y="18"/>
                    <a:pt x="121" y="19"/>
                    <a:pt x="122" y="20"/>
                  </a:cubicBezTo>
                  <a:cubicBezTo>
                    <a:pt x="123" y="20"/>
                    <a:pt x="123" y="20"/>
                    <a:pt x="123" y="21"/>
                  </a:cubicBezTo>
                  <a:cubicBezTo>
                    <a:pt x="125" y="23"/>
                    <a:pt x="126" y="29"/>
                    <a:pt x="126" y="33"/>
                  </a:cubicBezTo>
                  <a:cubicBezTo>
                    <a:pt x="126" y="36"/>
                    <a:pt x="124" y="38"/>
                    <a:pt x="121" y="39"/>
                  </a:cubicBezTo>
                  <a:cubicBezTo>
                    <a:pt x="125" y="43"/>
                    <a:pt x="134" y="56"/>
                    <a:pt x="136" y="58"/>
                  </a:cubicBezTo>
                  <a:cubicBezTo>
                    <a:pt x="137" y="59"/>
                    <a:pt x="140" y="61"/>
                    <a:pt x="142" y="62"/>
                  </a:cubicBezTo>
                  <a:cubicBezTo>
                    <a:pt x="144" y="63"/>
                    <a:pt x="146" y="64"/>
                    <a:pt x="148" y="65"/>
                  </a:cubicBezTo>
                  <a:cubicBezTo>
                    <a:pt x="150" y="67"/>
                    <a:pt x="151" y="67"/>
                    <a:pt x="152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5" y="67"/>
                    <a:pt x="156" y="67"/>
                    <a:pt x="157" y="67"/>
                  </a:cubicBezTo>
                  <a:cubicBezTo>
                    <a:pt x="159" y="68"/>
                    <a:pt x="160" y="70"/>
                    <a:pt x="161" y="72"/>
                  </a:cubicBezTo>
                  <a:cubicBezTo>
                    <a:pt x="161" y="74"/>
                    <a:pt x="160" y="76"/>
                    <a:pt x="158" y="78"/>
                  </a:cubicBezTo>
                  <a:cubicBezTo>
                    <a:pt x="156" y="79"/>
                    <a:pt x="156" y="80"/>
                    <a:pt x="156" y="82"/>
                  </a:cubicBezTo>
                  <a:cubicBezTo>
                    <a:pt x="156" y="83"/>
                    <a:pt x="156" y="86"/>
                    <a:pt x="153" y="89"/>
                  </a:cubicBezTo>
                  <a:cubicBezTo>
                    <a:pt x="149" y="93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116"/>
                    <a:pt x="150" y="120"/>
                  </a:cubicBezTo>
                  <a:cubicBezTo>
                    <a:pt x="150" y="124"/>
                    <a:pt x="147" y="126"/>
                    <a:pt x="145" y="127"/>
                  </a:cubicBezTo>
                  <a:cubicBezTo>
                    <a:pt x="144" y="127"/>
                    <a:pt x="144" y="127"/>
                    <a:pt x="143" y="127"/>
                  </a:cubicBezTo>
                  <a:cubicBezTo>
                    <a:pt x="140" y="129"/>
                    <a:pt x="136" y="131"/>
                    <a:pt x="126" y="132"/>
                  </a:cubicBezTo>
                  <a:cubicBezTo>
                    <a:pt x="119" y="133"/>
                    <a:pt x="114" y="134"/>
                    <a:pt x="110" y="135"/>
                  </a:cubicBezTo>
                  <a:cubicBezTo>
                    <a:pt x="108" y="136"/>
                    <a:pt x="107" y="136"/>
                    <a:pt x="106" y="136"/>
                  </a:cubicBezTo>
                  <a:close/>
                </a:path>
              </a:pathLst>
            </a:custGeom>
            <a:solidFill>
              <a:srgbClr val="E72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Freeform 624">
              <a:extLst>
                <a:ext uri="{FF2B5EF4-FFF2-40B4-BE49-F238E27FC236}">
                  <a16:creationId xmlns:a16="http://schemas.microsoft.com/office/drawing/2014/main" id="{8802B5C6-9D2D-42A0-8F96-5C9D759B9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428" y="2659680"/>
              <a:ext cx="90823" cy="113065"/>
            </a:xfrm>
            <a:custGeom>
              <a:avLst/>
              <a:gdLst>
                <a:gd name="T0" fmla="*/ 46 w 115"/>
                <a:gd name="T1" fmla="*/ 142 h 143"/>
                <a:gd name="T2" fmla="*/ 49 w 115"/>
                <a:gd name="T3" fmla="*/ 138 h 143"/>
                <a:gd name="T4" fmla="*/ 44 w 115"/>
                <a:gd name="T5" fmla="*/ 132 h 143"/>
                <a:gd name="T6" fmla="*/ 37 w 115"/>
                <a:gd name="T7" fmla="*/ 130 h 143"/>
                <a:gd name="T8" fmla="*/ 33 w 115"/>
                <a:gd name="T9" fmla="*/ 133 h 143"/>
                <a:gd name="T10" fmla="*/ 27 w 115"/>
                <a:gd name="T11" fmla="*/ 138 h 143"/>
                <a:gd name="T12" fmla="*/ 20 w 115"/>
                <a:gd name="T13" fmla="*/ 142 h 143"/>
                <a:gd name="T14" fmla="*/ 10 w 115"/>
                <a:gd name="T15" fmla="*/ 138 h 143"/>
                <a:gd name="T16" fmla="*/ 8 w 115"/>
                <a:gd name="T17" fmla="*/ 138 h 143"/>
                <a:gd name="T18" fmla="*/ 0 w 115"/>
                <a:gd name="T19" fmla="*/ 130 h 143"/>
                <a:gd name="T20" fmla="*/ 12 w 115"/>
                <a:gd name="T21" fmla="*/ 114 h 143"/>
                <a:gd name="T22" fmla="*/ 14 w 115"/>
                <a:gd name="T23" fmla="*/ 110 h 143"/>
                <a:gd name="T24" fmla="*/ 21 w 115"/>
                <a:gd name="T25" fmla="*/ 90 h 143"/>
                <a:gd name="T26" fmla="*/ 20 w 115"/>
                <a:gd name="T27" fmla="*/ 81 h 143"/>
                <a:gd name="T28" fmla="*/ 10 w 115"/>
                <a:gd name="T29" fmla="*/ 71 h 143"/>
                <a:gd name="T30" fmla="*/ 5 w 115"/>
                <a:gd name="T31" fmla="*/ 49 h 143"/>
                <a:gd name="T32" fmla="*/ 5 w 115"/>
                <a:gd name="T33" fmla="*/ 27 h 143"/>
                <a:gd name="T34" fmla="*/ 15 w 115"/>
                <a:gd name="T35" fmla="*/ 13 h 143"/>
                <a:gd name="T36" fmla="*/ 31 w 115"/>
                <a:gd name="T37" fmla="*/ 4 h 143"/>
                <a:gd name="T38" fmla="*/ 51 w 115"/>
                <a:gd name="T39" fmla="*/ 6 h 143"/>
                <a:gd name="T40" fmla="*/ 62 w 115"/>
                <a:gd name="T41" fmla="*/ 9 h 143"/>
                <a:gd name="T42" fmla="*/ 90 w 115"/>
                <a:gd name="T43" fmla="*/ 27 h 143"/>
                <a:gd name="T44" fmla="*/ 104 w 115"/>
                <a:gd name="T45" fmla="*/ 40 h 143"/>
                <a:gd name="T46" fmla="*/ 113 w 115"/>
                <a:gd name="T47" fmla="*/ 54 h 143"/>
                <a:gd name="T48" fmla="*/ 107 w 115"/>
                <a:gd name="T49" fmla="*/ 73 h 143"/>
                <a:gd name="T50" fmla="*/ 97 w 115"/>
                <a:gd name="T51" fmla="*/ 85 h 143"/>
                <a:gd name="T52" fmla="*/ 90 w 115"/>
                <a:gd name="T53" fmla="*/ 96 h 143"/>
                <a:gd name="T54" fmla="*/ 90 w 115"/>
                <a:gd name="T55" fmla="*/ 111 h 143"/>
                <a:gd name="T56" fmla="*/ 86 w 115"/>
                <a:gd name="T57" fmla="*/ 117 h 143"/>
                <a:gd name="T58" fmla="*/ 78 w 115"/>
                <a:gd name="T59" fmla="*/ 133 h 143"/>
                <a:gd name="T60" fmla="*/ 63 w 115"/>
                <a:gd name="T61" fmla="*/ 139 h 143"/>
                <a:gd name="T62" fmla="*/ 54 w 115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" h="143">
                  <a:moveTo>
                    <a:pt x="54" y="143"/>
                  </a:moveTo>
                  <a:cubicBezTo>
                    <a:pt x="48" y="143"/>
                    <a:pt x="46" y="143"/>
                    <a:pt x="46" y="142"/>
                  </a:cubicBezTo>
                  <a:cubicBezTo>
                    <a:pt x="45" y="140"/>
                    <a:pt x="46" y="140"/>
                    <a:pt x="48" y="139"/>
                  </a:cubicBezTo>
                  <a:cubicBezTo>
                    <a:pt x="48" y="138"/>
                    <a:pt x="48" y="138"/>
                    <a:pt x="49" y="138"/>
                  </a:cubicBezTo>
                  <a:cubicBezTo>
                    <a:pt x="50" y="137"/>
                    <a:pt x="50" y="135"/>
                    <a:pt x="50" y="135"/>
                  </a:cubicBezTo>
                  <a:cubicBezTo>
                    <a:pt x="49" y="134"/>
                    <a:pt x="47" y="133"/>
                    <a:pt x="44" y="132"/>
                  </a:cubicBezTo>
                  <a:cubicBezTo>
                    <a:pt x="42" y="132"/>
                    <a:pt x="40" y="131"/>
                    <a:pt x="39" y="131"/>
                  </a:cubicBezTo>
                  <a:cubicBezTo>
                    <a:pt x="38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4" y="132"/>
                    <a:pt x="33" y="133"/>
                  </a:cubicBezTo>
                  <a:cubicBezTo>
                    <a:pt x="30" y="136"/>
                    <a:pt x="29" y="137"/>
                    <a:pt x="28" y="137"/>
                  </a:cubicBezTo>
                  <a:cubicBezTo>
                    <a:pt x="28" y="138"/>
                    <a:pt x="28" y="138"/>
                    <a:pt x="27" y="138"/>
                  </a:cubicBezTo>
                  <a:cubicBezTo>
                    <a:pt x="26" y="140"/>
                    <a:pt x="24" y="142"/>
                    <a:pt x="20" y="14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6" y="142"/>
                    <a:pt x="15" y="141"/>
                    <a:pt x="13" y="140"/>
                  </a:cubicBezTo>
                  <a:cubicBezTo>
                    <a:pt x="12" y="140"/>
                    <a:pt x="12" y="139"/>
                    <a:pt x="10" y="138"/>
                  </a:cubicBezTo>
                  <a:cubicBezTo>
                    <a:pt x="10" y="138"/>
                    <a:pt x="9" y="138"/>
                    <a:pt x="9" y="138"/>
                  </a:cubicBezTo>
                  <a:cubicBezTo>
                    <a:pt x="9" y="138"/>
                    <a:pt x="9" y="138"/>
                    <a:pt x="8" y="138"/>
                  </a:cubicBezTo>
                  <a:cubicBezTo>
                    <a:pt x="8" y="138"/>
                    <a:pt x="7" y="138"/>
                    <a:pt x="4" y="136"/>
                  </a:cubicBezTo>
                  <a:cubicBezTo>
                    <a:pt x="2" y="134"/>
                    <a:pt x="0" y="132"/>
                    <a:pt x="0" y="130"/>
                  </a:cubicBezTo>
                  <a:cubicBezTo>
                    <a:pt x="0" y="128"/>
                    <a:pt x="3" y="126"/>
                    <a:pt x="5" y="124"/>
                  </a:cubicBezTo>
                  <a:cubicBezTo>
                    <a:pt x="8" y="122"/>
                    <a:pt x="11" y="117"/>
                    <a:pt x="12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2"/>
                    <a:pt x="13" y="111"/>
                    <a:pt x="14" y="110"/>
                  </a:cubicBezTo>
                  <a:cubicBezTo>
                    <a:pt x="14" y="108"/>
                    <a:pt x="15" y="105"/>
                    <a:pt x="17" y="101"/>
                  </a:cubicBezTo>
                  <a:cubicBezTo>
                    <a:pt x="20" y="97"/>
                    <a:pt x="21" y="93"/>
                    <a:pt x="21" y="90"/>
                  </a:cubicBezTo>
                  <a:cubicBezTo>
                    <a:pt x="21" y="88"/>
                    <a:pt x="20" y="83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19" y="80"/>
                    <a:pt x="18" y="79"/>
                    <a:pt x="15" y="75"/>
                  </a:cubicBezTo>
                  <a:cubicBezTo>
                    <a:pt x="13" y="73"/>
                    <a:pt x="12" y="72"/>
                    <a:pt x="10" y="71"/>
                  </a:cubicBezTo>
                  <a:cubicBezTo>
                    <a:pt x="8" y="69"/>
                    <a:pt x="6" y="67"/>
                    <a:pt x="5" y="64"/>
                  </a:cubicBezTo>
                  <a:cubicBezTo>
                    <a:pt x="5" y="61"/>
                    <a:pt x="5" y="52"/>
                    <a:pt x="5" y="49"/>
                  </a:cubicBezTo>
                  <a:cubicBezTo>
                    <a:pt x="3" y="48"/>
                    <a:pt x="0" y="45"/>
                    <a:pt x="0" y="41"/>
                  </a:cubicBezTo>
                  <a:cubicBezTo>
                    <a:pt x="0" y="35"/>
                    <a:pt x="3" y="29"/>
                    <a:pt x="5" y="27"/>
                  </a:cubicBezTo>
                  <a:cubicBezTo>
                    <a:pt x="6" y="25"/>
                    <a:pt x="11" y="19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8" y="9"/>
                    <a:pt x="22" y="3"/>
                    <a:pt x="26" y="3"/>
                  </a:cubicBezTo>
                  <a:cubicBezTo>
                    <a:pt x="29" y="3"/>
                    <a:pt x="30" y="4"/>
                    <a:pt x="31" y="4"/>
                  </a:cubicBezTo>
                  <a:cubicBezTo>
                    <a:pt x="33" y="3"/>
                    <a:pt x="36" y="0"/>
                    <a:pt x="39" y="0"/>
                  </a:cubicBezTo>
                  <a:cubicBezTo>
                    <a:pt x="42" y="0"/>
                    <a:pt x="50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6"/>
                    <a:pt x="57" y="9"/>
                    <a:pt x="62" y="9"/>
                  </a:cubicBezTo>
                  <a:cubicBezTo>
                    <a:pt x="67" y="9"/>
                    <a:pt x="74" y="11"/>
                    <a:pt x="76" y="13"/>
                  </a:cubicBezTo>
                  <a:cubicBezTo>
                    <a:pt x="79" y="15"/>
                    <a:pt x="89" y="26"/>
                    <a:pt x="90" y="27"/>
                  </a:cubicBezTo>
                  <a:cubicBezTo>
                    <a:pt x="91" y="28"/>
                    <a:pt x="98" y="35"/>
                    <a:pt x="103" y="40"/>
                  </a:cubicBezTo>
                  <a:cubicBezTo>
                    <a:pt x="103" y="40"/>
                    <a:pt x="104" y="40"/>
                    <a:pt x="104" y="40"/>
                  </a:cubicBezTo>
                  <a:cubicBezTo>
                    <a:pt x="108" y="40"/>
                    <a:pt x="111" y="42"/>
                    <a:pt x="111" y="45"/>
                  </a:cubicBezTo>
                  <a:cubicBezTo>
                    <a:pt x="111" y="48"/>
                    <a:pt x="112" y="51"/>
                    <a:pt x="113" y="54"/>
                  </a:cubicBezTo>
                  <a:cubicBezTo>
                    <a:pt x="114" y="58"/>
                    <a:pt x="115" y="61"/>
                    <a:pt x="114" y="63"/>
                  </a:cubicBezTo>
                  <a:cubicBezTo>
                    <a:pt x="113" y="65"/>
                    <a:pt x="111" y="69"/>
                    <a:pt x="107" y="73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4" y="78"/>
                    <a:pt x="100" y="82"/>
                    <a:pt x="97" y="85"/>
                  </a:cubicBezTo>
                  <a:cubicBezTo>
                    <a:pt x="96" y="86"/>
                    <a:pt x="96" y="87"/>
                    <a:pt x="95" y="88"/>
                  </a:cubicBezTo>
                  <a:cubicBezTo>
                    <a:pt x="93" y="90"/>
                    <a:pt x="90" y="93"/>
                    <a:pt x="90" y="96"/>
                  </a:cubicBezTo>
                  <a:cubicBezTo>
                    <a:pt x="90" y="99"/>
                    <a:pt x="90" y="111"/>
                    <a:pt x="9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2"/>
                    <a:pt x="88" y="113"/>
                    <a:pt x="86" y="117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4" y="122"/>
                    <a:pt x="81" y="129"/>
                    <a:pt x="78" y="133"/>
                  </a:cubicBezTo>
                  <a:cubicBezTo>
                    <a:pt x="76" y="135"/>
                    <a:pt x="73" y="136"/>
                    <a:pt x="70" y="137"/>
                  </a:cubicBezTo>
                  <a:cubicBezTo>
                    <a:pt x="67" y="138"/>
                    <a:pt x="65" y="138"/>
                    <a:pt x="63" y="139"/>
                  </a:cubicBezTo>
                  <a:cubicBezTo>
                    <a:pt x="61" y="140"/>
                    <a:pt x="61" y="141"/>
                    <a:pt x="61" y="141"/>
                  </a:cubicBezTo>
                  <a:cubicBezTo>
                    <a:pt x="61" y="143"/>
                    <a:pt x="59" y="143"/>
                    <a:pt x="54" y="143"/>
                  </a:cubicBezTo>
                  <a:close/>
                </a:path>
              </a:pathLst>
            </a:custGeom>
            <a:solidFill>
              <a:srgbClr val="E72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Freeform 640">
              <a:extLst>
                <a:ext uri="{FF2B5EF4-FFF2-40B4-BE49-F238E27FC236}">
                  <a16:creationId xmlns:a16="http://schemas.microsoft.com/office/drawing/2014/main" id="{C3A220EB-DF9B-47EB-93A0-219FAE4FF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3563" y="2495424"/>
              <a:ext cx="99163" cy="114919"/>
            </a:xfrm>
            <a:custGeom>
              <a:avLst/>
              <a:gdLst>
                <a:gd name="T0" fmla="*/ 91 w 125"/>
                <a:gd name="T1" fmla="*/ 141 h 145"/>
                <a:gd name="T2" fmla="*/ 100 w 125"/>
                <a:gd name="T3" fmla="*/ 127 h 145"/>
                <a:gd name="T4" fmla="*/ 104 w 125"/>
                <a:gd name="T5" fmla="*/ 120 h 145"/>
                <a:gd name="T6" fmla="*/ 104 w 125"/>
                <a:gd name="T7" fmla="*/ 114 h 145"/>
                <a:gd name="T8" fmla="*/ 101 w 125"/>
                <a:gd name="T9" fmla="*/ 116 h 145"/>
                <a:gd name="T10" fmla="*/ 92 w 125"/>
                <a:gd name="T11" fmla="*/ 118 h 145"/>
                <a:gd name="T12" fmla="*/ 88 w 125"/>
                <a:gd name="T13" fmla="*/ 114 h 145"/>
                <a:gd name="T14" fmla="*/ 85 w 125"/>
                <a:gd name="T15" fmla="*/ 117 h 145"/>
                <a:gd name="T16" fmla="*/ 76 w 125"/>
                <a:gd name="T17" fmla="*/ 121 h 145"/>
                <a:gd name="T18" fmla="*/ 70 w 125"/>
                <a:gd name="T19" fmla="*/ 119 h 145"/>
                <a:gd name="T20" fmla="*/ 57 w 125"/>
                <a:gd name="T21" fmla="*/ 118 h 145"/>
                <a:gd name="T22" fmla="*/ 49 w 125"/>
                <a:gd name="T23" fmla="*/ 122 h 145"/>
                <a:gd name="T24" fmla="*/ 42 w 125"/>
                <a:gd name="T25" fmla="*/ 115 h 145"/>
                <a:gd name="T26" fmla="*/ 37 w 125"/>
                <a:gd name="T27" fmla="*/ 105 h 145"/>
                <a:gd name="T28" fmla="*/ 48 w 125"/>
                <a:gd name="T29" fmla="*/ 92 h 145"/>
                <a:gd name="T30" fmla="*/ 57 w 125"/>
                <a:gd name="T31" fmla="*/ 96 h 145"/>
                <a:gd name="T32" fmla="*/ 60 w 125"/>
                <a:gd name="T33" fmla="*/ 99 h 145"/>
                <a:gd name="T34" fmla="*/ 63 w 125"/>
                <a:gd name="T35" fmla="*/ 96 h 145"/>
                <a:gd name="T36" fmla="*/ 66 w 125"/>
                <a:gd name="T37" fmla="*/ 93 h 145"/>
                <a:gd name="T38" fmla="*/ 62 w 125"/>
                <a:gd name="T39" fmla="*/ 84 h 145"/>
                <a:gd name="T40" fmla="*/ 59 w 125"/>
                <a:gd name="T41" fmla="*/ 75 h 145"/>
                <a:gd name="T42" fmla="*/ 55 w 125"/>
                <a:gd name="T43" fmla="*/ 73 h 145"/>
                <a:gd name="T44" fmla="*/ 43 w 125"/>
                <a:gd name="T45" fmla="*/ 79 h 145"/>
                <a:gd name="T46" fmla="*/ 40 w 125"/>
                <a:gd name="T47" fmla="*/ 79 h 145"/>
                <a:gd name="T48" fmla="*/ 32 w 125"/>
                <a:gd name="T49" fmla="*/ 74 h 145"/>
                <a:gd name="T50" fmla="*/ 18 w 125"/>
                <a:gd name="T51" fmla="*/ 51 h 145"/>
                <a:gd name="T52" fmla="*/ 17 w 125"/>
                <a:gd name="T53" fmla="*/ 37 h 145"/>
                <a:gd name="T54" fmla="*/ 3 w 125"/>
                <a:gd name="T55" fmla="*/ 25 h 145"/>
                <a:gd name="T56" fmla="*/ 8 w 125"/>
                <a:gd name="T57" fmla="*/ 5 h 145"/>
                <a:gd name="T58" fmla="*/ 15 w 125"/>
                <a:gd name="T59" fmla="*/ 2 h 145"/>
                <a:gd name="T60" fmla="*/ 31 w 125"/>
                <a:gd name="T61" fmla="*/ 1 h 145"/>
                <a:gd name="T62" fmla="*/ 61 w 125"/>
                <a:gd name="T63" fmla="*/ 13 h 145"/>
                <a:gd name="T64" fmla="*/ 89 w 125"/>
                <a:gd name="T65" fmla="*/ 25 h 145"/>
                <a:gd name="T66" fmla="*/ 98 w 125"/>
                <a:gd name="T67" fmla="*/ 21 h 145"/>
                <a:gd name="T68" fmla="*/ 108 w 125"/>
                <a:gd name="T69" fmla="*/ 24 h 145"/>
                <a:gd name="T70" fmla="*/ 102 w 125"/>
                <a:gd name="T71" fmla="*/ 31 h 145"/>
                <a:gd name="T72" fmla="*/ 90 w 125"/>
                <a:gd name="T73" fmla="*/ 37 h 145"/>
                <a:gd name="T74" fmla="*/ 80 w 125"/>
                <a:gd name="T75" fmla="*/ 33 h 145"/>
                <a:gd name="T76" fmla="*/ 78 w 125"/>
                <a:gd name="T77" fmla="*/ 36 h 145"/>
                <a:gd name="T78" fmla="*/ 91 w 125"/>
                <a:gd name="T79" fmla="*/ 46 h 145"/>
                <a:gd name="T80" fmla="*/ 87 w 125"/>
                <a:gd name="T81" fmla="*/ 50 h 145"/>
                <a:gd name="T82" fmla="*/ 94 w 125"/>
                <a:gd name="T83" fmla="*/ 54 h 145"/>
                <a:gd name="T84" fmla="*/ 106 w 125"/>
                <a:gd name="T85" fmla="*/ 63 h 145"/>
                <a:gd name="T86" fmla="*/ 100 w 125"/>
                <a:gd name="T87" fmla="*/ 71 h 145"/>
                <a:gd name="T88" fmla="*/ 112 w 125"/>
                <a:gd name="T89" fmla="*/ 85 h 145"/>
                <a:gd name="T90" fmla="*/ 123 w 125"/>
                <a:gd name="T91" fmla="*/ 111 h 145"/>
                <a:gd name="T92" fmla="*/ 121 w 125"/>
                <a:gd name="T93" fmla="*/ 123 h 145"/>
                <a:gd name="T94" fmla="*/ 101 w 125"/>
                <a:gd name="T95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5" h="145">
                  <a:moveTo>
                    <a:pt x="101" y="145"/>
                  </a:moveTo>
                  <a:cubicBezTo>
                    <a:pt x="98" y="145"/>
                    <a:pt x="93" y="144"/>
                    <a:pt x="91" y="141"/>
                  </a:cubicBezTo>
                  <a:cubicBezTo>
                    <a:pt x="90" y="139"/>
                    <a:pt x="90" y="138"/>
                    <a:pt x="91" y="137"/>
                  </a:cubicBezTo>
                  <a:cubicBezTo>
                    <a:pt x="93" y="133"/>
                    <a:pt x="98" y="129"/>
                    <a:pt x="100" y="127"/>
                  </a:cubicBezTo>
                  <a:cubicBezTo>
                    <a:pt x="101" y="126"/>
                    <a:pt x="101" y="126"/>
                    <a:pt x="101" y="126"/>
                  </a:cubicBezTo>
                  <a:cubicBezTo>
                    <a:pt x="103" y="125"/>
                    <a:pt x="104" y="122"/>
                    <a:pt x="104" y="120"/>
                  </a:cubicBezTo>
                  <a:cubicBezTo>
                    <a:pt x="104" y="120"/>
                    <a:pt x="104" y="119"/>
                    <a:pt x="104" y="119"/>
                  </a:cubicBezTo>
                  <a:cubicBezTo>
                    <a:pt x="104" y="116"/>
                    <a:pt x="104" y="114"/>
                    <a:pt x="104" y="114"/>
                  </a:cubicBezTo>
                  <a:cubicBezTo>
                    <a:pt x="104" y="114"/>
                    <a:pt x="103" y="114"/>
                    <a:pt x="103" y="115"/>
                  </a:cubicBezTo>
                  <a:cubicBezTo>
                    <a:pt x="102" y="115"/>
                    <a:pt x="101" y="116"/>
                    <a:pt x="101" y="116"/>
                  </a:cubicBezTo>
                  <a:cubicBezTo>
                    <a:pt x="98" y="119"/>
                    <a:pt x="97" y="120"/>
                    <a:pt x="95" y="120"/>
                  </a:cubicBezTo>
                  <a:cubicBezTo>
                    <a:pt x="94" y="120"/>
                    <a:pt x="93" y="119"/>
                    <a:pt x="92" y="118"/>
                  </a:cubicBezTo>
                  <a:cubicBezTo>
                    <a:pt x="91" y="118"/>
                    <a:pt x="91" y="117"/>
                    <a:pt x="91" y="117"/>
                  </a:cubicBezTo>
                  <a:cubicBezTo>
                    <a:pt x="90" y="115"/>
                    <a:pt x="89" y="114"/>
                    <a:pt x="88" y="114"/>
                  </a:cubicBezTo>
                  <a:cubicBezTo>
                    <a:pt x="88" y="114"/>
                    <a:pt x="87" y="114"/>
                    <a:pt x="87" y="114"/>
                  </a:cubicBezTo>
                  <a:cubicBezTo>
                    <a:pt x="85" y="115"/>
                    <a:pt x="85" y="116"/>
                    <a:pt x="85" y="117"/>
                  </a:cubicBezTo>
                  <a:cubicBezTo>
                    <a:pt x="84" y="118"/>
                    <a:pt x="83" y="119"/>
                    <a:pt x="80" y="120"/>
                  </a:cubicBezTo>
                  <a:cubicBezTo>
                    <a:pt x="79" y="121"/>
                    <a:pt x="77" y="121"/>
                    <a:pt x="76" y="121"/>
                  </a:cubicBezTo>
                  <a:cubicBezTo>
                    <a:pt x="74" y="121"/>
                    <a:pt x="73" y="120"/>
                    <a:pt x="72" y="120"/>
                  </a:cubicBezTo>
                  <a:cubicBezTo>
                    <a:pt x="71" y="119"/>
                    <a:pt x="71" y="119"/>
                    <a:pt x="70" y="119"/>
                  </a:cubicBezTo>
                  <a:cubicBezTo>
                    <a:pt x="68" y="118"/>
                    <a:pt x="64" y="118"/>
                    <a:pt x="59" y="118"/>
                  </a:cubicBezTo>
                  <a:cubicBezTo>
                    <a:pt x="58" y="118"/>
                    <a:pt x="58" y="118"/>
                    <a:pt x="57" y="118"/>
                  </a:cubicBezTo>
                  <a:cubicBezTo>
                    <a:pt x="57" y="120"/>
                    <a:pt x="55" y="123"/>
                    <a:pt x="52" y="123"/>
                  </a:cubicBezTo>
                  <a:cubicBezTo>
                    <a:pt x="51" y="123"/>
                    <a:pt x="50" y="123"/>
                    <a:pt x="49" y="122"/>
                  </a:cubicBezTo>
                  <a:cubicBezTo>
                    <a:pt x="49" y="122"/>
                    <a:pt x="48" y="121"/>
                    <a:pt x="47" y="121"/>
                  </a:cubicBezTo>
                  <a:cubicBezTo>
                    <a:pt x="44" y="120"/>
                    <a:pt x="43" y="119"/>
                    <a:pt x="42" y="115"/>
                  </a:cubicBezTo>
                  <a:cubicBezTo>
                    <a:pt x="41" y="113"/>
                    <a:pt x="40" y="112"/>
                    <a:pt x="39" y="111"/>
                  </a:cubicBezTo>
                  <a:cubicBezTo>
                    <a:pt x="37" y="110"/>
                    <a:pt x="35" y="108"/>
                    <a:pt x="37" y="105"/>
                  </a:cubicBezTo>
                  <a:cubicBezTo>
                    <a:pt x="37" y="104"/>
                    <a:pt x="38" y="103"/>
                    <a:pt x="38" y="102"/>
                  </a:cubicBezTo>
                  <a:cubicBezTo>
                    <a:pt x="41" y="99"/>
                    <a:pt x="44" y="94"/>
                    <a:pt x="48" y="92"/>
                  </a:cubicBezTo>
                  <a:cubicBezTo>
                    <a:pt x="50" y="91"/>
                    <a:pt x="51" y="91"/>
                    <a:pt x="52" y="91"/>
                  </a:cubicBezTo>
                  <a:cubicBezTo>
                    <a:pt x="55" y="91"/>
                    <a:pt x="56" y="93"/>
                    <a:pt x="57" y="96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9" y="99"/>
                    <a:pt x="60" y="99"/>
                    <a:pt x="60" y="99"/>
                  </a:cubicBezTo>
                  <a:cubicBezTo>
                    <a:pt x="60" y="99"/>
                    <a:pt x="62" y="98"/>
                    <a:pt x="63" y="97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4" y="95"/>
                    <a:pt x="65" y="95"/>
                    <a:pt x="65" y="94"/>
                  </a:cubicBezTo>
                  <a:cubicBezTo>
                    <a:pt x="66" y="94"/>
                    <a:pt x="66" y="93"/>
                    <a:pt x="66" y="93"/>
                  </a:cubicBezTo>
                  <a:cubicBezTo>
                    <a:pt x="66" y="93"/>
                    <a:pt x="66" y="92"/>
                    <a:pt x="65" y="91"/>
                  </a:cubicBezTo>
                  <a:cubicBezTo>
                    <a:pt x="62" y="88"/>
                    <a:pt x="62" y="86"/>
                    <a:pt x="62" y="84"/>
                  </a:cubicBezTo>
                  <a:cubicBezTo>
                    <a:pt x="62" y="82"/>
                    <a:pt x="62" y="81"/>
                    <a:pt x="61" y="79"/>
                  </a:cubicBezTo>
                  <a:cubicBezTo>
                    <a:pt x="60" y="78"/>
                    <a:pt x="59" y="76"/>
                    <a:pt x="59" y="75"/>
                  </a:cubicBezTo>
                  <a:cubicBezTo>
                    <a:pt x="59" y="73"/>
                    <a:pt x="59" y="73"/>
                    <a:pt x="57" y="73"/>
                  </a:cubicBezTo>
                  <a:cubicBezTo>
                    <a:pt x="57" y="73"/>
                    <a:pt x="56" y="73"/>
                    <a:pt x="55" y="73"/>
                  </a:cubicBezTo>
                  <a:cubicBezTo>
                    <a:pt x="52" y="74"/>
                    <a:pt x="50" y="75"/>
                    <a:pt x="48" y="77"/>
                  </a:cubicBezTo>
                  <a:cubicBezTo>
                    <a:pt x="47" y="78"/>
                    <a:pt x="45" y="79"/>
                    <a:pt x="43" y="79"/>
                  </a:cubicBezTo>
                  <a:cubicBezTo>
                    <a:pt x="42" y="79"/>
                    <a:pt x="42" y="79"/>
                    <a:pt x="41" y="79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37" y="78"/>
                    <a:pt x="37" y="78"/>
                    <a:pt x="34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8" y="69"/>
                    <a:pt x="23" y="65"/>
                    <a:pt x="21" y="57"/>
                  </a:cubicBezTo>
                  <a:cubicBezTo>
                    <a:pt x="20" y="54"/>
                    <a:pt x="19" y="52"/>
                    <a:pt x="18" y="51"/>
                  </a:cubicBezTo>
                  <a:cubicBezTo>
                    <a:pt x="17" y="48"/>
                    <a:pt x="16" y="47"/>
                    <a:pt x="16" y="43"/>
                  </a:cubicBezTo>
                  <a:cubicBezTo>
                    <a:pt x="17" y="39"/>
                    <a:pt x="17" y="37"/>
                    <a:pt x="17" y="3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4" y="27"/>
                    <a:pt x="3" y="25"/>
                  </a:cubicBezTo>
                  <a:cubicBezTo>
                    <a:pt x="1" y="23"/>
                    <a:pt x="0" y="21"/>
                    <a:pt x="0" y="17"/>
                  </a:cubicBezTo>
                  <a:cubicBezTo>
                    <a:pt x="0" y="7"/>
                    <a:pt x="1" y="6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4"/>
                    <a:pt x="13" y="3"/>
                    <a:pt x="15" y="2"/>
                  </a:cubicBezTo>
                  <a:cubicBezTo>
                    <a:pt x="16" y="1"/>
                    <a:pt x="18" y="0"/>
                    <a:pt x="23" y="0"/>
                  </a:cubicBezTo>
                  <a:cubicBezTo>
                    <a:pt x="29" y="0"/>
                    <a:pt x="29" y="0"/>
                    <a:pt x="31" y="1"/>
                  </a:cubicBezTo>
                  <a:cubicBezTo>
                    <a:pt x="33" y="1"/>
                    <a:pt x="35" y="2"/>
                    <a:pt x="39" y="2"/>
                  </a:cubicBezTo>
                  <a:cubicBezTo>
                    <a:pt x="51" y="4"/>
                    <a:pt x="59" y="8"/>
                    <a:pt x="61" y="13"/>
                  </a:cubicBezTo>
                  <a:cubicBezTo>
                    <a:pt x="63" y="16"/>
                    <a:pt x="71" y="24"/>
                    <a:pt x="74" y="28"/>
                  </a:cubicBezTo>
                  <a:cubicBezTo>
                    <a:pt x="76" y="27"/>
                    <a:pt x="84" y="26"/>
                    <a:pt x="89" y="25"/>
                  </a:cubicBezTo>
                  <a:cubicBezTo>
                    <a:pt x="90" y="25"/>
                    <a:pt x="91" y="24"/>
                    <a:pt x="92" y="24"/>
                  </a:cubicBezTo>
                  <a:cubicBezTo>
                    <a:pt x="93" y="23"/>
                    <a:pt x="94" y="21"/>
                    <a:pt x="98" y="21"/>
                  </a:cubicBezTo>
                  <a:cubicBezTo>
                    <a:pt x="98" y="21"/>
                    <a:pt x="99" y="21"/>
                    <a:pt x="100" y="21"/>
                  </a:cubicBezTo>
                  <a:cubicBezTo>
                    <a:pt x="104" y="21"/>
                    <a:pt x="107" y="22"/>
                    <a:pt x="108" y="24"/>
                  </a:cubicBezTo>
                  <a:cubicBezTo>
                    <a:pt x="108" y="25"/>
                    <a:pt x="108" y="27"/>
                    <a:pt x="107" y="28"/>
                  </a:cubicBezTo>
                  <a:cubicBezTo>
                    <a:pt x="105" y="30"/>
                    <a:pt x="104" y="31"/>
                    <a:pt x="102" y="31"/>
                  </a:cubicBezTo>
                  <a:cubicBezTo>
                    <a:pt x="101" y="32"/>
                    <a:pt x="100" y="32"/>
                    <a:pt x="98" y="34"/>
                  </a:cubicBezTo>
                  <a:cubicBezTo>
                    <a:pt x="95" y="36"/>
                    <a:pt x="92" y="37"/>
                    <a:pt x="90" y="37"/>
                  </a:cubicBezTo>
                  <a:cubicBezTo>
                    <a:pt x="88" y="37"/>
                    <a:pt x="87" y="37"/>
                    <a:pt x="86" y="36"/>
                  </a:cubicBezTo>
                  <a:cubicBezTo>
                    <a:pt x="84" y="34"/>
                    <a:pt x="82" y="33"/>
                    <a:pt x="80" y="33"/>
                  </a:cubicBezTo>
                  <a:cubicBezTo>
                    <a:pt x="80" y="33"/>
                    <a:pt x="79" y="33"/>
                    <a:pt x="79" y="34"/>
                  </a:cubicBezTo>
                  <a:cubicBezTo>
                    <a:pt x="78" y="34"/>
                    <a:pt x="78" y="36"/>
                    <a:pt x="78" y="36"/>
                  </a:cubicBezTo>
                  <a:cubicBezTo>
                    <a:pt x="78" y="36"/>
                    <a:pt x="79" y="37"/>
                    <a:pt x="80" y="37"/>
                  </a:cubicBezTo>
                  <a:cubicBezTo>
                    <a:pt x="86" y="40"/>
                    <a:pt x="90" y="43"/>
                    <a:pt x="91" y="46"/>
                  </a:cubicBezTo>
                  <a:cubicBezTo>
                    <a:pt x="91" y="48"/>
                    <a:pt x="89" y="49"/>
                    <a:pt x="88" y="50"/>
                  </a:cubicBezTo>
                  <a:cubicBezTo>
                    <a:pt x="88" y="50"/>
                    <a:pt x="87" y="50"/>
                    <a:pt x="87" y="50"/>
                  </a:cubicBezTo>
                  <a:cubicBezTo>
                    <a:pt x="87" y="50"/>
                    <a:pt x="87" y="50"/>
                    <a:pt x="88" y="52"/>
                  </a:cubicBezTo>
                  <a:cubicBezTo>
                    <a:pt x="89" y="54"/>
                    <a:pt x="91" y="54"/>
                    <a:pt x="94" y="54"/>
                  </a:cubicBezTo>
                  <a:cubicBezTo>
                    <a:pt x="97" y="54"/>
                    <a:pt x="99" y="55"/>
                    <a:pt x="102" y="57"/>
                  </a:cubicBezTo>
                  <a:cubicBezTo>
                    <a:pt x="105" y="59"/>
                    <a:pt x="106" y="61"/>
                    <a:pt x="106" y="63"/>
                  </a:cubicBezTo>
                  <a:cubicBezTo>
                    <a:pt x="106" y="65"/>
                    <a:pt x="105" y="66"/>
                    <a:pt x="103" y="67"/>
                  </a:cubicBezTo>
                  <a:cubicBezTo>
                    <a:pt x="101" y="69"/>
                    <a:pt x="100" y="70"/>
                    <a:pt x="100" y="71"/>
                  </a:cubicBezTo>
                  <a:cubicBezTo>
                    <a:pt x="100" y="71"/>
                    <a:pt x="100" y="71"/>
                    <a:pt x="101" y="72"/>
                  </a:cubicBezTo>
                  <a:cubicBezTo>
                    <a:pt x="102" y="74"/>
                    <a:pt x="106" y="77"/>
                    <a:pt x="112" y="85"/>
                  </a:cubicBezTo>
                  <a:cubicBezTo>
                    <a:pt x="119" y="94"/>
                    <a:pt x="119" y="97"/>
                    <a:pt x="118" y="101"/>
                  </a:cubicBezTo>
                  <a:cubicBezTo>
                    <a:pt x="118" y="104"/>
                    <a:pt x="121" y="109"/>
                    <a:pt x="123" y="111"/>
                  </a:cubicBezTo>
                  <a:cubicBezTo>
                    <a:pt x="123" y="111"/>
                    <a:pt x="123" y="112"/>
                    <a:pt x="123" y="112"/>
                  </a:cubicBezTo>
                  <a:cubicBezTo>
                    <a:pt x="125" y="114"/>
                    <a:pt x="121" y="123"/>
                    <a:pt x="121" y="123"/>
                  </a:cubicBezTo>
                  <a:cubicBezTo>
                    <a:pt x="121" y="123"/>
                    <a:pt x="109" y="144"/>
                    <a:pt x="103" y="145"/>
                  </a:cubicBezTo>
                  <a:cubicBezTo>
                    <a:pt x="102" y="145"/>
                    <a:pt x="102" y="145"/>
                    <a:pt x="101" y="145"/>
                  </a:cubicBezTo>
                  <a:close/>
                </a:path>
              </a:pathLst>
            </a:custGeom>
            <a:solidFill>
              <a:srgbClr val="E72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D66AF333-56B0-464D-AAD7-D469667ADB1C}"/>
                </a:ext>
              </a:extLst>
            </p:cNvPr>
            <p:cNvGrpSpPr/>
            <p:nvPr/>
          </p:nvGrpSpPr>
          <p:grpSpPr>
            <a:xfrm>
              <a:off x="8353926" y="2293694"/>
              <a:ext cx="119552" cy="118626"/>
              <a:chOff x="3059113" y="301625"/>
              <a:chExt cx="409576" cy="406401"/>
            </a:xfrm>
            <a:solidFill>
              <a:srgbClr val="E72F38"/>
            </a:solidFill>
          </p:grpSpPr>
          <p:sp>
            <p:nvSpPr>
              <p:cNvPr id="87" name="Freeform 651">
                <a:extLst>
                  <a:ext uri="{FF2B5EF4-FFF2-40B4-BE49-F238E27FC236}">
                    <a16:creationId xmlns:a16="http://schemas.microsoft.com/office/drawing/2014/main" id="{A29B923B-9CD0-4A6C-B1FE-97B70254B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4863" y="601663"/>
                <a:ext cx="88900" cy="95250"/>
              </a:xfrm>
              <a:custGeom>
                <a:avLst/>
                <a:gdLst>
                  <a:gd name="T0" fmla="*/ 24 w 33"/>
                  <a:gd name="T1" fmla="*/ 35 h 35"/>
                  <a:gd name="T2" fmla="*/ 15 w 33"/>
                  <a:gd name="T3" fmla="*/ 31 h 35"/>
                  <a:gd name="T4" fmla="*/ 8 w 33"/>
                  <a:gd name="T5" fmla="*/ 28 h 35"/>
                  <a:gd name="T6" fmla="*/ 0 w 33"/>
                  <a:gd name="T7" fmla="*/ 21 h 35"/>
                  <a:gd name="T8" fmla="*/ 4 w 33"/>
                  <a:gd name="T9" fmla="*/ 14 h 35"/>
                  <a:gd name="T10" fmla="*/ 5 w 33"/>
                  <a:gd name="T11" fmla="*/ 14 h 35"/>
                  <a:gd name="T12" fmla="*/ 9 w 33"/>
                  <a:gd name="T13" fmla="*/ 9 h 35"/>
                  <a:gd name="T14" fmla="*/ 15 w 33"/>
                  <a:gd name="T15" fmla="*/ 0 h 35"/>
                  <a:gd name="T16" fmla="*/ 18 w 33"/>
                  <a:gd name="T17" fmla="*/ 0 h 35"/>
                  <a:gd name="T18" fmla="*/ 26 w 33"/>
                  <a:gd name="T19" fmla="*/ 6 h 35"/>
                  <a:gd name="T20" fmla="*/ 33 w 33"/>
                  <a:gd name="T21" fmla="*/ 28 h 35"/>
                  <a:gd name="T22" fmla="*/ 30 w 33"/>
                  <a:gd name="T23" fmla="*/ 33 h 35"/>
                  <a:gd name="T24" fmla="*/ 24 w 33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35">
                    <a:moveTo>
                      <a:pt x="24" y="35"/>
                    </a:moveTo>
                    <a:cubicBezTo>
                      <a:pt x="21" y="35"/>
                      <a:pt x="17" y="34"/>
                      <a:pt x="15" y="31"/>
                    </a:cubicBezTo>
                    <a:cubicBezTo>
                      <a:pt x="13" y="29"/>
                      <a:pt x="10" y="29"/>
                      <a:pt x="8" y="28"/>
                    </a:cubicBezTo>
                    <a:cubicBezTo>
                      <a:pt x="4" y="27"/>
                      <a:pt x="0" y="25"/>
                      <a:pt x="0" y="21"/>
                    </a:cubicBezTo>
                    <a:cubicBezTo>
                      <a:pt x="0" y="16"/>
                      <a:pt x="1" y="15"/>
                      <a:pt x="4" y="14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5" y="14"/>
                      <a:pt x="7" y="11"/>
                      <a:pt x="9" y="9"/>
                    </a:cubicBezTo>
                    <a:cubicBezTo>
                      <a:pt x="11" y="6"/>
                      <a:pt x="13" y="2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22" y="0"/>
                      <a:pt x="25" y="4"/>
                      <a:pt x="26" y="6"/>
                    </a:cubicBezTo>
                    <a:cubicBezTo>
                      <a:pt x="32" y="6"/>
                      <a:pt x="33" y="17"/>
                      <a:pt x="33" y="28"/>
                    </a:cubicBezTo>
                    <a:cubicBezTo>
                      <a:pt x="33" y="30"/>
                      <a:pt x="32" y="32"/>
                      <a:pt x="30" y="33"/>
                    </a:cubicBezTo>
                    <a:cubicBezTo>
                      <a:pt x="28" y="34"/>
                      <a:pt x="26" y="35"/>
                      <a:pt x="2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" name="Freeform 652">
                <a:extLst>
                  <a:ext uri="{FF2B5EF4-FFF2-40B4-BE49-F238E27FC236}">
                    <a16:creationId xmlns:a16="http://schemas.microsoft.com/office/drawing/2014/main" id="{E08D225D-578F-4CBF-AEE7-CDF60424E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9113" y="301625"/>
                <a:ext cx="358775" cy="360363"/>
              </a:xfrm>
              <a:custGeom>
                <a:avLst/>
                <a:gdLst>
                  <a:gd name="T0" fmla="*/ 23 w 132"/>
                  <a:gd name="T1" fmla="*/ 133 h 133"/>
                  <a:gd name="T2" fmla="*/ 18 w 132"/>
                  <a:gd name="T3" fmla="*/ 125 h 133"/>
                  <a:gd name="T4" fmla="*/ 19 w 132"/>
                  <a:gd name="T5" fmla="*/ 117 h 133"/>
                  <a:gd name="T6" fmla="*/ 16 w 132"/>
                  <a:gd name="T7" fmla="*/ 102 h 133"/>
                  <a:gd name="T8" fmla="*/ 10 w 132"/>
                  <a:gd name="T9" fmla="*/ 76 h 133"/>
                  <a:gd name="T10" fmla="*/ 10 w 132"/>
                  <a:gd name="T11" fmla="*/ 73 h 133"/>
                  <a:gd name="T12" fmla="*/ 7 w 132"/>
                  <a:gd name="T13" fmla="*/ 63 h 133"/>
                  <a:gd name="T14" fmla="*/ 4 w 132"/>
                  <a:gd name="T15" fmla="*/ 58 h 133"/>
                  <a:gd name="T16" fmla="*/ 4 w 132"/>
                  <a:gd name="T17" fmla="*/ 57 h 133"/>
                  <a:gd name="T18" fmla="*/ 5 w 132"/>
                  <a:gd name="T19" fmla="*/ 36 h 133"/>
                  <a:gd name="T20" fmla="*/ 11 w 132"/>
                  <a:gd name="T21" fmla="*/ 33 h 133"/>
                  <a:gd name="T22" fmla="*/ 13 w 132"/>
                  <a:gd name="T23" fmla="*/ 33 h 133"/>
                  <a:gd name="T24" fmla="*/ 24 w 132"/>
                  <a:gd name="T25" fmla="*/ 40 h 133"/>
                  <a:gd name="T26" fmla="*/ 26 w 132"/>
                  <a:gd name="T27" fmla="*/ 43 h 133"/>
                  <a:gd name="T28" fmla="*/ 39 w 132"/>
                  <a:gd name="T29" fmla="*/ 46 h 133"/>
                  <a:gd name="T30" fmla="*/ 39 w 132"/>
                  <a:gd name="T31" fmla="*/ 46 h 133"/>
                  <a:gd name="T32" fmla="*/ 40 w 132"/>
                  <a:gd name="T33" fmla="*/ 46 h 133"/>
                  <a:gd name="T34" fmla="*/ 52 w 132"/>
                  <a:gd name="T35" fmla="*/ 54 h 133"/>
                  <a:gd name="T36" fmla="*/ 66 w 132"/>
                  <a:gd name="T37" fmla="*/ 42 h 133"/>
                  <a:gd name="T38" fmla="*/ 72 w 132"/>
                  <a:gd name="T39" fmla="*/ 32 h 133"/>
                  <a:gd name="T40" fmla="*/ 60 w 132"/>
                  <a:gd name="T41" fmla="*/ 16 h 133"/>
                  <a:gd name="T42" fmla="*/ 65 w 132"/>
                  <a:gd name="T43" fmla="*/ 9 h 133"/>
                  <a:gd name="T44" fmla="*/ 75 w 132"/>
                  <a:gd name="T45" fmla="*/ 2 h 133"/>
                  <a:gd name="T46" fmla="*/ 75 w 132"/>
                  <a:gd name="T47" fmla="*/ 1 h 133"/>
                  <a:gd name="T48" fmla="*/ 77 w 132"/>
                  <a:gd name="T49" fmla="*/ 0 h 133"/>
                  <a:gd name="T50" fmla="*/ 89 w 132"/>
                  <a:gd name="T51" fmla="*/ 9 h 133"/>
                  <a:gd name="T52" fmla="*/ 90 w 132"/>
                  <a:gd name="T53" fmla="*/ 24 h 133"/>
                  <a:gd name="T54" fmla="*/ 96 w 132"/>
                  <a:gd name="T55" fmla="*/ 32 h 133"/>
                  <a:gd name="T56" fmla="*/ 96 w 132"/>
                  <a:gd name="T57" fmla="*/ 32 h 133"/>
                  <a:gd name="T58" fmla="*/ 109 w 132"/>
                  <a:gd name="T59" fmla="*/ 35 h 133"/>
                  <a:gd name="T60" fmla="*/ 109 w 132"/>
                  <a:gd name="T61" fmla="*/ 35 h 133"/>
                  <a:gd name="T62" fmla="*/ 112 w 132"/>
                  <a:gd name="T63" fmla="*/ 35 h 133"/>
                  <a:gd name="T64" fmla="*/ 112 w 132"/>
                  <a:gd name="T65" fmla="*/ 35 h 133"/>
                  <a:gd name="T66" fmla="*/ 112 w 132"/>
                  <a:gd name="T67" fmla="*/ 35 h 133"/>
                  <a:gd name="T68" fmla="*/ 132 w 132"/>
                  <a:gd name="T69" fmla="*/ 49 h 133"/>
                  <a:gd name="T70" fmla="*/ 124 w 132"/>
                  <a:gd name="T71" fmla="*/ 57 h 133"/>
                  <a:gd name="T72" fmla="*/ 115 w 132"/>
                  <a:gd name="T73" fmla="*/ 60 h 133"/>
                  <a:gd name="T74" fmla="*/ 97 w 132"/>
                  <a:gd name="T75" fmla="*/ 66 h 133"/>
                  <a:gd name="T76" fmla="*/ 83 w 132"/>
                  <a:gd name="T77" fmla="*/ 70 h 133"/>
                  <a:gd name="T78" fmla="*/ 71 w 132"/>
                  <a:gd name="T79" fmla="*/ 73 h 133"/>
                  <a:gd name="T80" fmla="*/ 64 w 132"/>
                  <a:gd name="T81" fmla="*/ 68 h 133"/>
                  <a:gd name="T82" fmla="*/ 60 w 132"/>
                  <a:gd name="T83" fmla="*/ 65 h 133"/>
                  <a:gd name="T84" fmla="*/ 51 w 132"/>
                  <a:gd name="T85" fmla="*/ 67 h 133"/>
                  <a:gd name="T86" fmla="*/ 50 w 132"/>
                  <a:gd name="T87" fmla="*/ 72 h 133"/>
                  <a:gd name="T88" fmla="*/ 54 w 132"/>
                  <a:gd name="T89" fmla="*/ 78 h 133"/>
                  <a:gd name="T90" fmla="*/ 58 w 132"/>
                  <a:gd name="T91" fmla="*/ 87 h 133"/>
                  <a:gd name="T92" fmla="*/ 58 w 132"/>
                  <a:gd name="T93" fmla="*/ 92 h 133"/>
                  <a:gd name="T94" fmla="*/ 62 w 132"/>
                  <a:gd name="T95" fmla="*/ 101 h 133"/>
                  <a:gd name="T96" fmla="*/ 68 w 132"/>
                  <a:gd name="T97" fmla="*/ 112 h 133"/>
                  <a:gd name="T98" fmla="*/ 63 w 132"/>
                  <a:gd name="T99" fmla="*/ 117 h 133"/>
                  <a:gd name="T100" fmla="*/ 59 w 132"/>
                  <a:gd name="T101" fmla="*/ 122 h 133"/>
                  <a:gd name="T102" fmla="*/ 53 w 132"/>
                  <a:gd name="T103" fmla="*/ 127 h 133"/>
                  <a:gd name="T104" fmla="*/ 39 w 132"/>
                  <a:gd name="T105" fmla="*/ 128 h 133"/>
                  <a:gd name="T106" fmla="*/ 38 w 132"/>
                  <a:gd name="T107" fmla="*/ 128 h 133"/>
                  <a:gd name="T108" fmla="*/ 37 w 132"/>
                  <a:gd name="T109" fmla="*/ 127 h 133"/>
                  <a:gd name="T110" fmla="*/ 36 w 132"/>
                  <a:gd name="T111" fmla="*/ 126 h 133"/>
                  <a:gd name="T112" fmla="*/ 33 w 132"/>
                  <a:gd name="T113" fmla="*/ 128 h 133"/>
                  <a:gd name="T114" fmla="*/ 23 w 132"/>
                  <a:gd name="T1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2" h="133">
                    <a:moveTo>
                      <a:pt x="23" y="133"/>
                    </a:moveTo>
                    <a:cubicBezTo>
                      <a:pt x="20" y="133"/>
                      <a:pt x="18" y="130"/>
                      <a:pt x="18" y="125"/>
                    </a:cubicBezTo>
                    <a:cubicBezTo>
                      <a:pt x="18" y="121"/>
                      <a:pt x="18" y="119"/>
                      <a:pt x="19" y="117"/>
                    </a:cubicBezTo>
                    <a:cubicBezTo>
                      <a:pt x="20" y="113"/>
                      <a:pt x="21" y="111"/>
                      <a:pt x="16" y="102"/>
                    </a:cubicBezTo>
                    <a:cubicBezTo>
                      <a:pt x="10" y="89"/>
                      <a:pt x="10" y="81"/>
                      <a:pt x="10" y="76"/>
                    </a:cubicBezTo>
                    <a:cubicBezTo>
                      <a:pt x="10" y="75"/>
                      <a:pt x="10" y="74"/>
                      <a:pt x="10" y="73"/>
                    </a:cubicBezTo>
                    <a:cubicBezTo>
                      <a:pt x="10" y="71"/>
                      <a:pt x="8" y="66"/>
                      <a:pt x="7" y="63"/>
                    </a:cubicBezTo>
                    <a:cubicBezTo>
                      <a:pt x="6" y="61"/>
                      <a:pt x="5" y="59"/>
                      <a:pt x="4" y="58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3" y="54"/>
                      <a:pt x="0" y="42"/>
                      <a:pt x="5" y="36"/>
                    </a:cubicBezTo>
                    <a:cubicBezTo>
                      <a:pt x="6" y="34"/>
                      <a:pt x="8" y="33"/>
                      <a:pt x="11" y="33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20" y="33"/>
                      <a:pt x="22" y="37"/>
                      <a:pt x="24" y="40"/>
                    </a:cubicBezTo>
                    <a:cubicBezTo>
                      <a:pt x="25" y="41"/>
                      <a:pt x="25" y="42"/>
                      <a:pt x="26" y="43"/>
                    </a:cubicBezTo>
                    <a:cubicBezTo>
                      <a:pt x="29" y="45"/>
                      <a:pt x="36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6" y="54"/>
                      <a:pt x="52" y="54"/>
                    </a:cubicBezTo>
                    <a:cubicBezTo>
                      <a:pt x="58" y="54"/>
                      <a:pt x="62" y="49"/>
                      <a:pt x="66" y="42"/>
                    </a:cubicBezTo>
                    <a:cubicBezTo>
                      <a:pt x="69" y="37"/>
                      <a:pt x="71" y="34"/>
                      <a:pt x="72" y="32"/>
                    </a:cubicBezTo>
                    <a:cubicBezTo>
                      <a:pt x="69" y="29"/>
                      <a:pt x="59" y="22"/>
                      <a:pt x="60" y="16"/>
                    </a:cubicBezTo>
                    <a:cubicBezTo>
                      <a:pt x="60" y="13"/>
                      <a:pt x="62" y="11"/>
                      <a:pt x="65" y="9"/>
                    </a:cubicBezTo>
                    <a:cubicBezTo>
                      <a:pt x="75" y="6"/>
                      <a:pt x="75" y="3"/>
                      <a:pt x="75" y="2"/>
                    </a:cubicBezTo>
                    <a:cubicBezTo>
                      <a:pt x="75" y="2"/>
                      <a:pt x="75" y="1"/>
                      <a:pt x="75" y="1"/>
                    </a:cubicBezTo>
                    <a:cubicBezTo>
                      <a:pt x="76" y="0"/>
                      <a:pt x="76" y="0"/>
                      <a:pt x="77" y="0"/>
                    </a:cubicBezTo>
                    <a:cubicBezTo>
                      <a:pt x="81" y="0"/>
                      <a:pt x="88" y="5"/>
                      <a:pt x="89" y="9"/>
                    </a:cubicBezTo>
                    <a:cubicBezTo>
                      <a:pt x="90" y="12"/>
                      <a:pt x="90" y="19"/>
                      <a:pt x="90" y="24"/>
                    </a:cubicBezTo>
                    <a:cubicBezTo>
                      <a:pt x="90" y="28"/>
                      <a:pt x="95" y="31"/>
                      <a:pt x="96" y="32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32"/>
                      <a:pt x="101" y="35"/>
                      <a:pt x="109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10" y="35"/>
                      <a:pt x="111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7" y="37"/>
                      <a:pt x="132" y="43"/>
                      <a:pt x="132" y="49"/>
                    </a:cubicBezTo>
                    <a:cubicBezTo>
                      <a:pt x="132" y="54"/>
                      <a:pt x="131" y="57"/>
                      <a:pt x="124" y="57"/>
                    </a:cubicBezTo>
                    <a:cubicBezTo>
                      <a:pt x="122" y="57"/>
                      <a:pt x="119" y="59"/>
                      <a:pt x="115" y="60"/>
                    </a:cubicBezTo>
                    <a:cubicBezTo>
                      <a:pt x="110" y="63"/>
                      <a:pt x="104" y="66"/>
                      <a:pt x="97" y="66"/>
                    </a:cubicBezTo>
                    <a:cubicBezTo>
                      <a:pt x="92" y="66"/>
                      <a:pt x="87" y="68"/>
                      <a:pt x="83" y="70"/>
                    </a:cubicBezTo>
                    <a:cubicBezTo>
                      <a:pt x="79" y="72"/>
                      <a:pt x="75" y="73"/>
                      <a:pt x="71" y="73"/>
                    </a:cubicBezTo>
                    <a:cubicBezTo>
                      <a:pt x="66" y="73"/>
                      <a:pt x="64" y="70"/>
                      <a:pt x="64" y="68"/>
                    </a:cubicBezTo>
                    <a:cubicBezTo>
                      <a:pt x="63" y="66"/>
                      <a:pt x="62" y="65"/>
                      <a:pt x="60" y="65"/>
                    </a:cubicBezTo>
                    <a:cubicBezTo>
                      <a:pt x="56" y="65"/>
                      <a:pt x="53" y="66"/>
                      <a:pt x="51" y="67"/>
                    </a:cubicBezTo>
                    <a:cubicBezTo>
                      <a:pt x="50" y="68"/>
                      <a:pt x="50" y="70"/>
                      <a:pt x="50" y="72"/>
                    </a:cubicBezTo>
                    <a:cubicBezTo>
                      <a:pt x="51" y="76"/>
                      <a:pt x="52" y="77"/>
                      <a:pt x="54" y="78"/>
                    </a:cubicBezTo>
                    <a:cubicBezTo>
                      <a:pt x="56" y="80"/>
                      <a:pt x="58" y="82"/>
                      <a:pt x="58" y="87"/>
                    </a:cubicBezTo>
                    <a:cubicBezTo>
                      <a:pt x="58" y="89"/>
                      <a:pt x="58" y="91"/>
                      <a:pt x="58" y="92"/>
                    </a:cubicBezTo>
                    <a:cubicBezTo>
                      <a:pt x="57" y="95"/>
                      <a:pt x="57" y="95"/>
                      <a:pt x="62" y="101"/>
                    </a:cubicBezTo>
                    <a:cubicBezTo>
                      <a:pt x="66" y="106"/>
                      <a:pt x="68" y="109"/>
                      <a:pt x="68" y="112"/>
                    </a:cubicBezTo>
                    <a:cubicBezTo>
                      <a:pt x="67" y="114"/>
                      <a:pt x="65" y="116"/>
                      <a:pt x="63" y="117"/>
                    </a:cubicBezTo>
                    <a:cubicBezTo>
                      <a:pt x="61" y="118"/>
                      <a:pt x="60" y="120"/>
                      <a:pt x="59" y="122"/>
                    </a:cubicBezTo>
                    <a:cubicBezTo>
                      <a:pt x="58" y="124"/>
                      <a:pt x="56" y="127"/>
                      <a:pt x="53" y="127"/>
                    </a:cubicBezTo>
                    <a:cubicBezTo>
                      <a:pt x="47" y="128"/>
                      <a:pt x="39" y="128"/>
                      <a:pt x="39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7" y="127"/>
                      <a:pt x="37" y="126"/>
                      <a:pt x="36" y="126"/>
                    </a:cubicBezTo>
                    <a:cubicBezTo>
                      <a:pt x="36" y="126"/>
                      <a:pt x="35" y="127"/>
                      <a:pt x="33" y="128"/>
                    </a:cubicBezTo>
                    <a:cubicBezTo>
                      <a:pt x="29" y="131"/>
                      <a:pt x="26" y="133"/>
                      <a:pt x="23" y="1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" name="Freeform 653">
                <a:extLst>
                  <a:ext uri="{FF2B5EF4-FFF2-40B4-BE49-F238E27FC236}">
                    <a16:creationId xmlns:a16="http://schemas.microsoft.com/office/drawing/2014/main" id="{DB35060D-4A0B-4B58-A545-D52B02855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701" y="469900"/>
                <a:ext cx="26988" cy="20638"/>
              </a:xfrm>
              <a:custGeom>
                <a:avLst/>
                <a:gdLst>
                  <a:gd name="T0" fmla="*/ 7 w 10"/>
                  <a:gd name="T1" fmla="*/ 0 h 8"/>
                  <a:gd name="T2" fmla="*/ 1 w 10"/>
                  <a:gd name="T3" fmla="*/ 7 h 8"/>
                  <a:gd name="T4" fmla="*/ 8 w 10"/>
                  <a:gd name="T5" fmla="*/ 5 h 8"/>
                  <a:gd name="T6" fmla="*/ 8 w 10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7" y="0"/>
                    </a:moveTo>
                    <a:cubicBezTo>
                      <a:pt x="6" y="4"/>
                      <a:pt x="0" y="4"/>
                      <a:pt x="1" y="7"/>
                    </a:cubicBezTo>
                    <a:cubicBezTo>
                      <a:pt x="4" y="8"/>
                      <a:pt x="5" y="6"/>
                      <a:pt x="8" y="5"/>
                    </a:cubicBezTo>
                    <a:cubicBezTo>
                      <a:pt x="10" y="4"/>
                      <a:pt x="10" y="2"/>
                      <a:pt x="8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" name="Freeform 654">
                <a:extLst>
                  <a:ext uri="{FF2B5EF4-FFF2-40B4-BE49-F238E27FC236}">
                    <a16:creationId xmlns:a16="http://schemas.microsoft.com/office/drawing/2014/main" id="{B31E11DE-CE40-4C04-A345-43D95920C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426" y="677863"/>
                <a:ext cx="22225" cy="22225"/>
              </a:xfrm>
              <a:custGeom>
                <a:avLst/>
                <a:gdLst>
                  <a:gd name="T0" fmla="*/ 7 w 8"/>
                  <a:gd name="T1" fmla="*/ 0 h 8"/>
                  <a:gd name="T2" fmla="*/ 1 w 8"/>
                  <a:gd name="T3" fmla="*/ 7 h 8"/>
                  <a:gd name="T4" fmla="*/ 8 w 8"/>
                  <a:gd name="T5" fmla="*/ 2 h 8"/>
                  <a:gd name="T6" fmla="*/ 7 w 8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cubicBezTo>
                      <a:pt x="3" y="1"/>
                      <a:pt x="0" y="3"/>
                      <a:pt x="1" y="7"/>
                    </a:cubicBezTo>
                    <a:cubicBezTo>
                      <a:pt x="5" y="8"/>
                      <a:pt x="8" y="6"/>
                      <a:pt x="8" y="2"/>
                    </a:cubicBezTo>
                    <a:cubicBezTo>
                      <a:pt x="8" y="2"/>
                      <a:pt x="7" y="1"/>
                      <a:pt x="7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" name="Freeform 655">
                <a:extLst>
                  <a:ext uri="{FF2B5EF4-FFF2-40B4-BE49-F238E27FC236}">
                    <a16:creationId xmlns:a16="http://schemas.microsoft.com/office/drawing/2014/main" id="{C8BC6971-022E-4CAA-83BC-DA706140E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538" y="696913"/>
                <a:ext cx="15875" cy="11113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1 w 6"/>
                  <a:gd name="T5" fmla="*/ 1 h 4"/>
                  <a:gd name="T6" fmla="*/ 6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6" y="3"/>
                      <a:pt x="3" y="4"/>
                      <a:pt x="1" y="3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3" y="0"/>
                      <a:pt x="4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" name="Freeform 656">
                <a:extLst>
                  <a:ext uri="{FF2B5EF4-FFF2-40B4-BE49-F238E27FC236}">
                    <a16:creationId xmlns:a16="http://schemas.microsoft.com/office/drawing/2014/main" id="{972D48EB-1B77-4680-B24D-F2A5BB2A9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351" y="696913"/>
                <a:ext cx="14288" cy="11113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1 h 4"/>
                  <a:gd name="T4" fmla="*/ 0 w 5"/>
                  <a:gd name="T5" fmla="*/ 3 h 4"/>
                  <a:gd name="T6" fmla="*/ 4 w 5"/>
                  <a:gd name="T7" fmla="*/ 0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3" y="4"/>
                      <a:pt x="5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" name="Freeform 657">
                <a:extLst>
                  <a:ext uri="{FF2B5EF4-FFF2-40B4-BE49-F238E27FC236}">
                    <a16:creationId xmlns:a16="http://schemas.microsoft.com/office/drawing/2014/main" id="{6AAF7ECD-1502-48EF-B009-4966C3FED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8651" y="673100"/>
                <a:ext cx="47625" cy="20638"/>
              </a:xfrm>
              <a:custGeom>
                <a:avLst/>
                <a:gdLst>
                  <a:gd name="T0" fmla="*/ 9 w 18"/>
                  <a:gd name="T1" fmla="*/ 0 h 8"/>
                  <a:gd name="T2" fmla="*/ 4 w 18"/>
                  <a:gd name="T3" fmla="*/ 2 h 8"/>
                  <a:gd name="T4" fmla="*/ 9 w 18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">
                    <a:moveTo>
                      <a:pt x="9" y="0"/>
                    </a:moveTo>
                    <a:cubicBezTo>
                      <a:pt x="8" y="1"/>
                      <a:pt x="6" y="1"/>
                      <a:pt x="4" y="2"/>
                    </a:cubicBezTo>
                    <a:cubicBezTo>
                      <a:pt x="0" y="8"/>
                      <a:pt x="18" y="2"/>
                      <a:pt x="9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AC17E046-7F5F-458E-9309-A76F798565F0}"/>
                </a:ext>
              </a:extLst>
            </p:cNvPr>
            <p:cNvSpPr/>
            <p:nvPr/>
          </p:nvSpPr>
          <p:spPr>
            <a:xfrm>
              <a:off x="8212138" y="2129200"/>
              <a:ext cx="720000" cy="720000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FF4FF2A5-99D0-445E-B084-5FD2B7EB5183}"/>
              </a:ext>
            </a:extLst>
          </p:cNvPr>
          <p:cNvGrpSpPr/>
          <p:nvPr/>
        </p:nvGrpSpPr>
        <p:grpSpPr>
          <a:xfrm>
            <a:off x="2194001" y="3161669"/>
            <a:ext cx="516724" cy="534661"/>
            <a:chOff x="1797900" y="2685740"/>
            <a:chExt cx="720000" cy="720000"/>
          </a:xfrm>
        </p:grpSpPr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27E22BF6-7AB0-4515-8C26-3899D8EF5F36}"/>
                </a:ext>
              </a:extLst>
            </p:cNvPr>
            <p:cNvGrpSpPr/>
            <p:nvPr/>
          </p:nvGrpSpPr>
          <p:grpSpPr>
            <a:xfrm>
              <a:off x="2253717" y="2800898"/>
              <a:ext cx="141794" cy="197401"/>
              <a:chOff x="2978151" y="5840413"/>
              <a:chExt cx="485775" cy="676275"/>
            </a:xfrm>
            <a:solidFill>
              <a:srgbClr val="9DB5C8"/>
            </a:solidFill>
          </p:grpSpPr>
          <p:sp>
            <p:nvSpPr>
              <p:cNvPr id="158" name="Freeform 517">
                <a:extLst>
                  <a:ext uri="{FF2B5EF4-FFF2-40B4-BE49-F238E27FC236}">
                    <a16:creationId xmlns:a16="http://schemas.microsoft.com/office/drawing/2014/main" id="{0F31C49A-DB5F-4F86-83E0-8CB5C64F3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276" y="5897563"/>
                <a:ext cx="179388" cy="279400"/>
              </a:xfrm>
              <a:custGeom>
                <a:avLst/>
                <a:gdLst>
                  <a:gd name="T0" fmla="*/ 54 w 66"/>
                  <a:gd name="T1" fmla="*/ 25 h 103"/>
                  <a:gd name="T2" fmla="*/ 53 w 66"/>
                  <a:gd name="T3" fmla="*/ 18 h 103"/>
                  <a:gd name="T4" fmla="*/ 49 w 66"/>
                  <a:gd name="T5" fmla="*/ 13 h 103"/>
                  <a:gd name="T6" fmla="*/ 40 w 66"/>
                  <a:gd name="T7" fmla="*/ 4 h 103"/>
                  <a:gd name="T8" fmla="*/ 22 w 66"/>
                  <a:gd name="T9" fmla="*/ 18 h 103"/>
                  <a:gd name="T10" fmla="*/ 22 w 66"/>
                  <a:gd name="T11" fmla="*/ 25 h 103"/>
                  <a:gd name="T12" fmla="*/ 18 w 66"/>
                  <a:gd name="T13" fmla="*/ 31 h 103"/>
                  <a:gd name="T14" fmla="*/ 21 w 66"/>
                  <a:gd name="T15" fmla="*/ 43 h 103"/>
                  <a:gd name="T16" fmla="*/ 1 w 66"/>
                  <a:gd name="T17" fmla="*/ 55 h 103"/>
                  <a:gd name="T18" fmla="*/ 0 w 66"/>
                  <a:gd name="T19" fmla="*/ 56 h 103"/>
                  <a:gd name="T20" fmla="*/ 1 w 66"/>
                  <a:gd name="T21" fmla="*/ 60 h 103"/>
                  <a:gd name="T22" fmla="*/ 1 w 66"/>
                  <a:gd name="T23" fmla="*/ 66 h 103"/>
                  <a:gd name="T24" fmla="*/ 3 w 66"/>
                  <a:gd name="T25" fmla="*/ 74 h 103"/>
                  <a:gd name="T26" fmla="*/ 11 w 66"/>
                  <a:gd name="T27" fmla="*/ 76 h 103"/>
                  <a:gd name="T28" fmla="*/ 18 w 66"/>
                  <a:gd name="T29" fmla="*/ 78 h 103"/>
                  <a:gd name="T30" fmla="*/ 23 w 66"/>
                  <a:gd name="T31" fmla="*/ 86 h 103"/>
                  <a:gd name="T32" fmla="*/ 25 w 66"/>
                  <a:gd name="T33" fmla="*/ 88 h 103"/>
                  <a:gd name="T34" fmla="*/ 25 w 66"/>
                  <a:gd name="T35" fmla="*/ 90 h 103"/>
                  <a:gd name="T36" fmla="*/ 23 w 66"/>
                  <a:gd name="T37" fmla="*/ 95 h 103"/>
                  <a:gd name="T38" fmla="*/ 22 w 66"/>
                  <a:gd name="T39" fmla="*/ 98 h 103"/>
                  <a:gd name="T40" fmla="*/ 35 w 66"/>
                  <a:gd name="T41" fmla="*/ 101 h 103"/>
                  <a:gd name="T42" fmla="*/ 39 w 66"/>
                  <a:gd name="T43" fmla="*/ 97 h 103"/>
                  <a:gd name="T44" fmla="*/ 45 w 66"/>
                  <a:gd name="T45" fmla="*/ 99 h 103"/>
                  <a:gd name="T46" fmla="*/ 50 w 66"/>
                  <a:gd name="T47" fmla="*/ 100 h 103"/>
                  <a:gd name="T48" fmla="*/ 54 w 66"/>
                  <a:gd name="T49" fmla="*/ 95 h 103"/>
                  <a:gd name="T50" fmla="*/ 50 w 66"/>
                  <a:gd name="T51" fmla="*/ 91 h 103"/>
                  <a:gd name="T52" fmla="*/ 45 w 66"/>
                  <a:gd name="T53" fmla="*/ 89 h 103"/>
                  <a:gd name="T54" fmla="*/ 44 w 66"/>
                  <a:gd name="T55" fmla="*/ 85 h 103"/>
                  <a:gd name="T56" fmla="*/ 46 w 66"/>
                  <a:gd name="T57" fmla="*/ 80 h 103"/>
                  <a:gd name="T58" fmla="*/ 45 w 66"/>
                  <a:gd name="T59" fmla="*/ 69 h 103"/>
                  <a:gd name="T60" fmla="*/ 51 w 66"/>
                  <a:gd name="T61" fmla="*/ 70 h 103"/>
                  <a:gd name="T62" fmla="*/ 50 w 66"/>
                  <a:gd name="T63" fmla="*/ 63 h 103"/>
                  <a:gd name="T64" fmla="*/ 48 w 66"/>
                  <a:gd name="T65" fmla="*/ 61 h 103"/>
                  <a:gd name="T66" fmla="*/ 49 w 66"/>
                  <a:gd name="T67" fmla="*/ 59 h 103"/>
                  <a:gd name="T68" fmla="*/ 57 w 66"/>
                  <a:gd name="T69" fmla="*/ 50 h 103"/>
                  <a:gd name="T70" fmla="*/ 61 w 66"/>
                  <a:gd name="T71" fmla="*/ 45 h 103"/>
                  <a:gd name="T72" fmla="*/ 62 w 66"/>
                  <a:gd name="T73" fmla="*/ 42 h 103"/>
                  <a:gd name="T74" fmla="*/ 64 w 66"/>
                  <a:gd name="T75" fmla="*/ 40 h 103"/>
                  <a:gd name="T76" fmla="*/ 62 w 66"/>
                  <a:gd name="T77" fmla="*/ 34 h 103"/>
                  <a:gd name="T78" fmla="*/ 60 w 66"/>
                  <a:gd name="T79" fmla="*/ 28 h 103"/>
                  <a:gd name="T80" fmla="*/ 53 w 66"/>
                  <a:gd name="T81" fmla="*/ 25 h 103"/>
                  <a:gd name="T82" fmla="*/ 53 w 66"/>
                  <a:gd name="T83" fmla="*/ 2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103">
                    <a:moveTo>
                      <a:pt x="54" y="25"/>
                    </a:moveTo>
                    <a:cubicBezTo>
                      <a:pt x="53" y="23"/>
                      <a:pt x="54" y="20"/>
                      <a:pt x="53" y="18"/>
                    </a:cubicBezTo>
                    <a:cubicBezTo>
                      <a:pt x="52" y="16"/>
                      <a:pt x="50" y="15"/>
                      <a:pt x="49" y="13"/>
                    </a:cubicBezTo>
                    <a:cubicBezTo>
                      <a:pt x="46" y="9"/>
                      <a:pt x="45" y="6"/>
                      <a:pt x="40" y="4"/>
                    </a:cubicBezTo>
                    <a:cubicBezTo>
                      <a:pt x="31" y="0"/>
                      <a:pt x="23" y="10"/>
                      <a:pt x="22" y="18"/>
                    </a:cubicBezTo>
                    <a:cubicBezTo>
                      <a:pt x="21" y="20"/>
                      <a:pt x="22" y="23"/>
                      <a:pt x="22" y="25"/>
                    </a:cubicBezTo>
                    <a:cubicBezTo>
                      <a:pt x="21" y="27"/>
                      <a:pt x="19" y="29"/>
                      <a:pt x="18" y="31"/>
                    </a:cubicBezTo>
                    <a:cubicBezTo>
                      <a:pt x="17" y="36"/>
                      <a:pt x="21" y="38"/>
                      <a:pt x="21" y="43"/>
                    </a:cubicBezTo>
                    <a:cubicBezTo>
                      <a:pt x="21" y="53"/>
                      <a:pt x="7" y="54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1" y="59"/>
                      <a:pt x="1" y="60"/>
                    </a:cubicBezTo>
                    <a:cubicBezTo>
                      <a:pt x="2" y="62"/>
                      <a:pt x="1" y="64"/>
                      <a:pt x="1" y="66"/>
                    </a:cubicBezTo>
                    <a:cubicBezTo>
                      <a:pt x="1" y="69"/>
                      <a:pt x="2" y="71"/>
                      <a:pt x="3" y="74"/>
                    </a:cubicBezTo>
                    <a:cubicBezTo>
                      <a:pt x="6" y="75"/>
                      <a:pt x="9" y="75"/>
                      <a:pt x="11" y="76"/>
                    </a:cubicBezTo>
                    <a:cubicBezTo>
                      <a:pt x="14" y="76"/>
                      <a:pt x="15" y="79"/>
                      <a:pt x="18" y="78"/>
                    </a:cubicBezTo>
                    <a:cubicBezTo>
                      <a:pt x="19" y="81"/>
                      <a:pt x="21" y="84"/>
                      <a:pt x="23" y="86"/>
                    </a:cubicBezTo>
                    <a:cubicBezTo>
                      <a:pt x="23" y="87"/>
                      <a:pt x="24" y="87"/>
                      <a:pt x="25" y="88"/>
                    </a:cubicBezTo>
                    <a:cubicBezTo>
                      <a:pt x="25" y="89"/>
                      <a:pt x="25" y="89"/>
                      <a:pt x="25" y="90"/>
                    </a:cubicBezTo>
                    <a:cubicBezTo>
                      <a:pt x="25" y="92"/>
                      <a:pt x="25" y="94"/>
                      <a:pt x="23" y="95"/>
                    </a:cubicBezTo>
                    <a:cubicBezTo>
                      <a:pt x="23" y="96"/>
                      <a:pt x="22" y="97"/>
                      <a:pt x="22" y="98"/>
                    </a:cubicBezTo>
                    <a:cubicBezTo>
                      <a:pt x="25" y="99"/>
                      <a:pt x="31" y="103"/>
                      <a:pt x="35" y="101"/>
                    </a:cubicBezTo>
                    <a:cubicBezTo>
                      <a:pt x="37" y="100"/>
                      <a:pt x="36" y="98"/>
                      <a:pt x="39" y="97"/>
                    </a:cubicBezTo>
                    <a:cubicBezTo>
                      <a:pt x="42" y="96"/>
                      <a:pt x="43" y="98"/>
                      <a:pt x="45" y="99"/>
                    </a:cubicBezTo>
                    <a:cubicBezTo>
                      <a:pt x="47" y="101"/>
                      <a:pt x="48" y="102"/>
                      <a:pt x="50" y="100"/>
                    </a:cubicBezTo>
                    <a:cubicBezTo>
                      <a:pt x="52" y="99"/>
                      <a:pt x="54" y="97"/>
                      <a:pt x="54" y="95"/>
                    </a:cubicBezTo>
                    <a:cubicBezTo>
                      <a:pt x="54" y="93"/>
                      <a:pt x="52" y="91"/>
                      <a:pt x="50" y="91"/>
                    </a:cubicBezTo>
                    <a:cubicBezTo>
                      <a:pt x="45" y="91"/>
                      <a:pt x="47" y="93"/>
                      <a:pt x="45" y="89"/>
                    </a:cubicBezTo>
                    <a:cubicBezTo>
                      <a:pt x="44" y="87"/>
                      <a:pt x="43" y="87"/>
                      <a:pt x="44" y="85"/>
                    </a:cubicBezTo>
                    <a:cubicBezTo>
                      <a:pt x="44" y="83"/>
                      <a:pt x="45" y="82"/>
                      <a:pt x="46" y="80"/>
                    </a:cubicBezTo>
                    <a:cubicBezTo>
                      <a:pt x="46" y="76"/>
                      <a:pt x="45" y="72"/>
                      <a:pt x="45" y="69"/>
                    </a:cubicBezTo>
                    <a:cubicBezTo>
                      <a:pt x="48" y="68"/>
                      <a:pt x="49" y="70"/>
                      <a:pt x="51" y="70"/>
                    </a:cubicBezTo>
                    <a:cubicBezTo>
                      <a:pt x="51" y="67"/>
                      <a:pt x="52" y="65"/>
                      <a:pt x="50" y="63"/>
                    </a:cubicBezTo>
                    <a:cubicBezTo>
                      <a:pt x="49" y="62"/>
                      <a:pt x="48" y="63"/>
                      <a:pt x="48" y="61"/>
                    </a:cubicBezTo>
                    <a:cubicBezTo>
                      <a:pt x="48" y="60"/>
                      <a:pt x="49" y="60"/>
                      <a:pt x="49" y="59"/>
                    </a:cubicBezTo>
                    <a:cubicBezTo>
                      <a:pt x="52" y="56"/>
                      <a:pt x="55" y="53"/>
                      <a:pt x="57" y="50"/>
                    </a:cubicBezTo>
                    <a:cubicBezTo>
                      <a:pt x="59" y="49"/>
                      <a:pt x="60" y="47"/>
                      <a:pt x="61" y="45"/>
                    </a:cubicBezTo>
                    <a:cubicBezTo>
                      <a:pt x="61" y="44"/>
                      <a:pt x="61" y="43"/>
                      <a:pt x="62" y="42"/>
                    </a:cubicBezTo>
                    <a:cubicBezTo>
                      <a:pt x="62" y="41"/>
                      <a:pt x="64" y="41"/>
                      <a:pt x="64" y="40"/>
                    </a:cubicBezTo>
                    <a:cubicBezTo>
                      <a:pt x="66" y="37"/>
                      <a:pt x="63" y="36"/>
                      <a:pt x="62" y="34"/>
                    </a:cubicBezTo>
                    <a:cubicBezTo>
                      <a:pt x="61" y="32"/>
                      <a:pt x="62" y="30"/>
                      <a:pt x="60" y="28"/>
                    </a:cubicBezTo>
                    <a:cubicBezTo>
                      <a:pt x="58" y="27"/>
                      <a:pt x="56" y="26"/>
                      <a:pt x="53" y="25"/>
                    </a:cubicBezTo>
                    <a:cubicBezTo>
                      <a:pt x="53" y="25"/>
                      <a:pt x="53" y="25"/>
                      <a:pt x="53" y="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" name="Freeform 518">
                <a:extLst>
                  <a:ext uri="{FF2B5EF4-FFF2-40B4-BE49-F238E27FC236}">
                    <a16:creationId xmlns:a16="http://schemas.microsoft.com/office/drawing/2014/main" id="{E8CA7271-719E-4747-B8BD-64744DD71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2326" y="6199188"/>
                <a:ext cx="17463" cy="50800"/>
              </a:xfrm>
              <a:custGeom>
                <a:avLst/>
                <a:gdLst>
                  <a:gd name="T0" fmla="*/ 5 w 6"/>
                  <a:gd name="T1" fmla="*/ 12 h 19"/>
                  <a:gd name="T2" fmla="*/ 0 w 6"/>
                  <a:gd name="T3" fmla="*/ 3 h 19"/>
                  <a:gd name="T4" fmla="*/ 2 w 6"/>
                  <a:gd name="T5" fmla="*/ 18 h 19"/>
                  <a:gd name="T6" fmla="*/ 5 w 6"/>
                  <a:gd name="T7" fmla="*/ 14 h 19"/>
                  <a:gd name="T8" fmla="*/ 5 w 6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9">
                    <a:moveTo>
                      <a:pt x="5" y="12"/>
                    </a:moveTo>
                    <a:cubicBezTo>
                      <a:pt x="3" y="10"/>
                      <a:pt x="6" y="0"/>
                      <a:pt x="0" y="3"/>
                    </a:cubicBezTo>
                    <a:cubicBezTo>
                      <a:pt x="2" y="8"/>
                      <a:pt x="1" y="12"/>
                      <a:pt x="2" y="18"/>
                    </a:cubicBezTo>
                    <a:cubicBezTo>
                      <a:pt x="4" y="19"/>
                      <a:pt x="4" y="15"/>
                      <a:pt x="5" y="14"/>
                    </a:cubicBezTo>
                    <a:cubicBezTo>
                      <a:pt x="5" y="14"/>
                      <a:pt x="5" y="13"/>
                      <a:pt x="5" y="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" name="Freeform 519">
                <a:extLst>
                  <a:ext uri="{FF2B5EF4-FFF2-40B4-BE49-F238E27FC236}">
                    <a16:creationId xmlns:a16="http://schemas.microsoft.com/office/drawing/2014/main" id="{04863E85-576D-4FED-84E5-6C646D96F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0251" y="6202363"/>
                <a:ext cx="26988" cy="26988"/>
              </a:xfrm>
              <a:custGeom>
                <a:avLst/>
                <a:gdLst>
                  <a:gd name="T0" fmla="*/ 3 w 10"/>
                  <a:gd name="T1" fmla="*/ 7 h 10"/>
                  <a:gd name="T2" fmla="*/ 2 w 10"/>
                  <a:gd name="T3" fmla="*/ 10 h 10"/>
                  <a:gd name="T4" fmla="*/ 9 w 10"/>
                  <a:gd name="T5" fmla="*/ 10 h 10"/>
                  <a:gd name="T6" fmla="*/ 10 w 10"/>
                  <a:gd name="T7" fmla="*/ 8 h 10"/>
                  <a:gd name="T8" fmla="*/ 0 w 10"/>
                  <a:gd name="T9" fmla="*/ 1 h 10"/>
                  <a:gd name="T10" fmla="*/ 0 w 10"/>
                  <a:gd name="T11" fmla="*/ 4 h 10"/>
                  <a:gd name="T12" fmla="*/ 2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3" y="7"/>
                    </a:moveTo>
                    <a:cubicBezTo>
                      <a:pt x="3" y="8"/>
                      <a:pt x="2" y="9"/>
                      <a:pt x="2" y="10"/>
                    </a:cubicBezTo>
                    <a:cubicBezTo>
                      <a:pt x="4" y="10"/>
                      <a:pt x="7" y="10"/>
                      <a:pt x="9" y="10"/>
                    </a:cubicBezTo>
                    <a:cubicBezTo>
                      <a:pt x="10" y="10"/>
                      <a:pt x="10" y="8"/>
                      <a:pt x="10" y="8"/>
                    </a:cubicBezTo>
                    <a:cubicBezTo>
                      <a:pt x="7" y="7"/>
                      <a:pt x="4" y="0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1" y="4"/>
                      <a:pt x="2" y="5"/>
                      <a:pt x="2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" name="Freeform 520">
                <a:extLst>
                  <a:ext uri="{FF2B5EF4-FFF2-40B4-BE49-F238E27FC236}">
                    <a16:creationId xmlns:a16="http://schemas.microsoft.com/office/drawing/2014/main" id="{30793C80-A37B-4198-9015-FBBFE44DE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613" y="6234113"/>
                <a:ext cx="39688" cy="41275"/>
              </a:xfrm>
              <a:custGeom>
                <a:avLst/>
                <a:gdLst>
                  <a:gd name="T0" fmla="*/ 14 w 15"/>
                  <a:gd name="T1" fmla="*/ 3 h 15"/>
                  <a:gd name="T2" fmla="*/ 1 w 15"/>
                  <a:gd name="T3" fmla="*/ 12 h 15"/>
                  <a:gd name="T4" fmla="*/ 7 w 15"/>
                  <a:gd name="T5" fmla="*/ 7 h 15"/>
                  <a:gd name="T6" fmla="*/ 10 w 15"/>
                  <a:gd name="T7" fmla="*/ 4 h 15"/>
                  <a:gd name="T8" fmla="*/ 13 w 15"/>
                  <a:gd name="T9" fmla="*/ 1 h 15"/>
                  <a:gd name="T10" fmla="*/ 14 w 15"/>
                  <a:gd name="T11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14" y="3"/>
                    </a:moveTo>
                    <a:cubicBezTo>
                      <a:pt x="15" y="8"/>
                      <a:pt x="3" y="15"/>
                      <a:pt x="1" y="12"/>
                    </a:cubicBezTo>
                    <a:cubicBezTo>
                      <a:pt x="0" y="9"/>
                      <a:pt x="5" y="8"/>
                      <a:pt x="7" y="7"/>
                    </a:cubicBezTo>
                    <a:cubicBezTo>
                      <a:pt x="8" y="6"/>
                      <a:pt x="10" y="6"/>
                      <a:pt x="10" y="4"/>
                    </a:cubicBezTo>
                    <a:cubicBezTo>
                      <a:pt x="11" y="3"/>
                      <a:pt x="10" y="0"/>
                      <a:pt x="13" y="1"/>
                    </a:cubicBezTo>
                    <a:cubicBezTo>
                      <a:pt x="14" y="2"/>
                      <a:pt x="14" y="2"/>
                      <a:pt x="1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" name="Freeform 521">
                <a:extLst>
                  <a:ext uri="{FF2B5EF4-FFF2-40B4-BE49-F238E27FC236}">
                    <a16:creationId xmlns:a16="http://schemas.microsoft.com/office/drawing/2014/main" id="{552707E7-186D-49D8-A6E1-ACB89E963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4388" y="5870575"/>
                <a:ext cx="17463" cy="19050"/>
              </a:xfrm>
              <a:custGeom>
                <a:avLst/>
                <a:gdLst>
                  <a:gd name="T0" fmla="*/ 6 w 6"/>
                  <a:gd name="T1" fmla="*/ 4 h 7"/>
                  <a:gd name="T2" fmla="*/ 0 w 6"/>
                  <a:gd name="T3" fmla="*/ 3 h 7"/>
                  <a:gd name="T4" fmla="*/ 6 w 6"/>
                  <a:gd name="T5" fmla="*/ 7 h 7"/>
                  <a:gd name="T6" fmla="*/ 5 w 6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cubicBezTo>
                      <a:pt x="5" y="2"/>
                      <a:pt x="0" y="0"/>
                      <a:pt x="0" y="3"/>
                    </a:cubicBezTo>
                    <a:cubicBezTo>
                      <a:pt x="0" y="5"/>
                      <a:pt x="5" y="7"/>
                      <a:pt x="6" y="7"/>
                    </a:cubicBezTo>
                    <a:cubicBezTo>
                      <a:pt x="6" y="6"/>
                      <a:pt x="6" y="5"/>
                      <a:pt x="5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" name="Freeform 522">
                <a:extLst>
                  <a:ext uri="{FF2B5EF4-FFF2-40B4-BE49-F238E27FC236}">
                    <a16:creationId xmlns:a16="http://schemas.microsoft.com/office/drawing/2014/main" id="{432D2B9A-F9A8-4498-9618-6A824FC36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3438" y="5905500"/>
                <a:ext cx="11113" cy="11113"/>
              </a:xfrm>
              <a:custGeom>
                <a:avLst/>
                <a:gdLst>
                  <a:gd name="T0" fmla="*/ 4 w 4"/>
                  <a:gd name="T1" fmla="*/ 1 h 4"/>
                  <a:gd name="T2" fmla="*/ 1 w 4"/>
                  <a:gd name="T3" fmla="*/ 0 h 4"/>
                  <a:gd name="T4" fmla="*/ 0 w 4"/>
                  <a:gd name="T5" fmla="*/ 1 h 4"/>
                  <a:gd name="T6" fmla="*/ 3 w 4"/>
                  <a:gd name="T7" fmla="*/ 3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3"/>
                      <a:pt x="2" y="4"/>
                      <a:pt x="3" y="3"/>
                    </a:cubicBezTo>
                    <a:cubicBezTo>
                      <a:pt x="3" y="3"/>
                      <a:pt x="4" y="3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" name="Freeform 523">
                <a:extLst>
                  <a:ext uri="{FF2B5EF4-FFF2-40B4-BE49-F238E27FC236}">
                    <a16:creationId xmlns:a16="http://schemas.microsoft.com/office/drawing/2014/main" id="{9C26B141-65E1-4596-B357-A4A793E56B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526" y="5840413"/>
                <a:ext cx="26988" cy="22225"/>
              </a:xfrm>
              <a:custGeom>
                <a:avLst/>
                <a:gdLst>
                  <a:gd name="T0" fmla="*/ 10 w 10"/>
                  <a:gd name="T1" fmla="*/ 7 h 8"/>
                  <a:gd name="T2" fmla="*/ 2 w 10"/>
                  <a:gd name="T3" fmla="*/ 0 h 8"/>
                  <a:gd name="T4" fmla="*/ 0 w 10"/>
                  <a:gd name="T5" fmla="*/ 4 h 8"/>
                  <a:gd name="T6" fmla="*/ 2 w 10"/>
                  <a:gd name="T7" fmla="*/ 4 h 8"/>
                  <a:gd name="T8" fmla="*/ 4 w 10"/>
                  <a:gd name="T9" fmla="*/ 3 h 8"/>
                  <a:gd name="T10" fmla="*/ 10 w 10"/>
                  <a:gd name="T11" fmla="*/ 8 h 8"/>
                  <a:gd name="T12" fmla="*/ 10 w 10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8">
                    <a:moveTo>
                      <a:pt x="10" y="7"/>
                    </a:moveTo>
                    <a:cubicBezTo>
                      <a:pt x="6" y="5"/>
                      <a:pt x="9" y="0"/>
                      <a:pt x="2" y="0"/>
                    </a:cubicBezTo>
                    <a:cubicBezTo>
                      <a:pt x="2" y="1"/>
                      <a:pt x="0" y="1"/>
                      <a:pt x="0" y="4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5" y="4"/>
                      <a:pt x="7" y="7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" name="Freeform 524">
                <a:extLst>
                  <a:ext uri="{FF2B5EF4-FFF2-40B4-BE49-F238E27FC236}">
                    <a16:creationId xmlns:a16="http://schemas.microsoft.com/office/drawing/2014/main" id="{057E9219-4AAF-4D13-9C97-05FEB80D6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601" y="6011863"/>
                <a:ext cx="23813" cy="19050"/>
              </a:xfrm>
              <a:custGeom>
                <a:avLst/>
                <a:gdLst>
                  <a:gd name="T0" fmla="*/ 7 w 9"/>
                  <a:gd name="T1" fmla="*/ 1 h 7"/>
                  <a:gd name="T2" fmla="*/ 2 w 9"/>
                  <a:gd name="T3" fmla="*/ 1 h 7"/>
                  <a:gd name="T4" fmla="*/ 6 w 9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7" y="1"/>
                    </a:moveTo>
                    <a:cubicBezTo>
                      <a:pt x="6" y="0"/>
                      <a:pt x="3" y="1"/>
                      <a:pt x="2" y="1"/>
                    </a:cubicBezTo>
                    <a:cubicBezTo>
                      <a:pt x="0" y="7"/>
                      <a:pt x="9" y="4"/>
                      <a:pt x="6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" name="Freeform 525">
                <a:extLst>
                  <a:ext uri="{FF2B5EF4-FFF2-40B4-BE49-F238E27FC236}">
                    <a16:creationId xmlns:a16="http://schemas.microsoft.com/office/drawing/2014/main" id="{46A89CEA-035E-4116-9B5A-4A0CBF183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538" y="6026150"/>
                <a:ext cx="19050" cy="19050"/>
              </a:xfrm>
              <a:custGeom>
                <a:avLst/>
                <a:gdLst>
                  <a:gd name="T0" fmla="*/ 6 w 7"/>
                  <a:gd name="T1" fmla="*/ 4 h 7"/>
                  <a:gd name="T2" fmla="*/ 1 w 7"/>
                  <a:gd name="T3" fmla="*/ 5 h 7"/>
                  <a:gd name="T4" fmla="*/ 7 w 7"/>
                  <a:gd name="T5" fmla="*/ 5 h 7"/>
                  <a:gd name="T6" fmla="*/ 6 w 7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6" y="4"/>
                    </a:moveTo>
                    <a:cubicBezTo>
                      <a:pt x="6" y="1"/>
                      <a:pt x="0" y="0"/>
                      <a:pt x="1" y="5"/>
                    </a:cubicBezTo>
                    <a:cubicBezTo>
                      <a:pt x="2" y="6"/>
                      <a:pt x="6" y="7"/>
                      <a:pt x="7" y="5"/>
                    </a:cubicBezTo>
                    <a:cubicBezTo>
                      <a:pt x="7" y="4"/>
                      <a:pt x="6" y="4"/>
                      <a:pt x="6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" name="Freeform 526">
                <a:extLst>
                  <a:ext uri="{FF2B5EF4-FFF2-40B4-BE49-F238E27FC236}">
                    <a16:creationId xmlns:a16="http://schemas.microsoft.com/office/drawing/2014/main" id="{D02DC5AC-1079-409F-B796-FF2A81DCF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413" y="6008688"/>
                <a:ext cx="28575" cy="22225"/>
              </a:xfrm>
              <a:custGeom>
                <a:avLst/>
                <a:gdLst>
                  <a:gd name="T0" fmla="*/ 10 w 10"/>
                  <a:gd name="T1" fmla="*/ 1 h 8"/>
                  <a:gd name="T2" fmla="*/ 10 w 10"/>
                  <a:gd name="T3" fmla="*/ 4 h 8"/>
                  <a:gd name="T4" fmla="*/ 9 w 10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8">
                    <a:moveTo>
                      <a:pt x="10" y="1"/>
                    </a:moveTo>
                    <a:cubicBezTo>
                      <a:pt x="0" y="0"/>
                      <a:pt x="8" y="8"/>
                      <a:pt x="10" y="4"/>
                    </a:cubicBezTo>
                    <a:cubicBezTo>
                      <a:pt x="10" y="3"/>
                      <a:pt x="10" y="2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" name="Freeform 527">
                <a:extLst>
                  <a:ext uri="{FF2B5EF4-FFF2-40B4-BE49-F238E27FC236}">
                    <a16:creationId xmlns:a16="http://schemas.microsoft.com/office/drawing/2014/main" id="{BC0398A6-58EC-47C5-9C54-45E631679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463" y="6046788"/>
                <a:ext cx="17463" cy="14288"/>
              </a:xfrm>
              <a:custGeom>
                <a:avLst/>
                <a:gdLst>
                  <a:gd name="T0" fmla="*/ 5 w 6"/>
                  <a:gd name="T1" fmla="*/ 0 h 5"/>
                  <a:gd name="T2" fmla="*/ 1 w 6"/>
                  <a:gd name="T3" fmla="*/ 0 h 5"/>
                  <a:gd name="T4" fmla="*/ 5 w 6"/>
                  <a:gd name="T5" fmla="*/ 0 h 5"/>
                  <a:gd name="T6" fmla="*/ 4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5" y="0"/>
                    </a:moveTo>
                    <a:cubicBezTo>
                      <a:pt x="4" y="0"/>
                      <a:pt x="2" y="0"/>
                      <a:pt x="1" y="0"/>
                    </a:cubicBezTo>
                    <a:cubicBezTo>
                      <a:pt x="0" y="4"/>
                      <a:pt x="6" y="5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" name="Freeform 528">
                <a:extLst>
                  <a:ext uri="{FF2B5EF4-FFF2-40B4-BE49-F238E27FC236}">
                    <a16:creationId xmlns:a16="http://schemas.microsoft.com/office/drawing/2014/main" id="{E0A2FD0D-EED6-49E0-B7E9-290B261BE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6421438"/>
                <a:ext cx="144463" cy="95250"/>
              </a:xfrm>
              <a:custGeom>
                <a:avLst/>
                <a:gdLst>
                  <a:gd name="T0" fmla="*/ 34 w 53"/>
                  <a:gd name="T1" fmla="*/ 6 h 35"/>
                  <a:gd name="T2" fmla="*/ 30 w 53"/>
                  <a:gd name="T3" fmla="*/ 1 h 35"/>
                  <a:gd name="T4" fmla="*/ 22 w 53"/>
                  <a:gd name="T5" fmla="*/ 1 h 35"/>
                  <a:gd name="T6" fmla="*/ 9 w 53"/>
                  <a:gd name="T7" fmla="*/ 5 h 35"/>
                  <a:gd name="T8" fmla="*/ 1 w 53"/>
                  <a:gd name="T9" fmla="*/ 14 h 35"/>
                  <a:gd name="T10" fmla="*/ 11 w 53"/>
                  <a:gd name="T11" fmla="*/ 22 h 35"/>
                  <a:gd name="T12" fmla="*/ 19 w 53"/>
                  <a:gd name="T13" fmla="*/ 22 h 35"/>
                  <a:gd name="T14" fmla="*/ 20 w 53"/>
                  <a:gd name="T15" fmla="*/ 29 h 35"/>
                  <a:gd name="T16" fmla="*/ 30 w 53"/>
                  <a:gd name="T17" fmla="*/ 25 h 35"/>
                  <a:gd name="T18" fmla="*/ 42 w 53"/>
                  <a:gd name="T19" fmla="*/ 17 h 35"/>
                  <a:gd name="T20" fmla="*/ 53 w 53"/>
                  <a:gd name="T21" fmla="*/ 11 h 35"/>
                  <a:gd name="T22" fmla="*/ 53 w 53"/>
                  <a:gd name="T23" fmla="*/ 9 h 35"/>
                  <a:gd name="T24" fmla="*/ 49 w 53"/>
                  <a:gd name="T25" fmla="*/ 7 h 35"/>
                  <a:gd name="T26" fmla="*/ 43 w 53"/>
                  <a:gd name="T27" fmla="*/ 7 h 35"/>
                  <a:gd name="T28" fmla="*/ 33 w 53"/>
                  <a:gd name="T29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35">
                    <a:moveTo>
                      <a:pt x="34" y="6"/>
                    </a:moveTo>
                    <a:cubicBezTo>
                      <a:pt x="33" y="4"/>
                      <a:pt x="32" y="2"/>
                      <a:pt x="30" y="1"/>
                    </a:cubicBezTo>
                    <a:cubicBezTo>
                      <a:pt x="29" y="0"/>
                      <a:pt x="24" y="0"/>
                      <a:pt x="22" y="1"/>
                    </a:cubicBezTo>
                    <a:cubicBezTo>
                      <a:pt x="17" y="1"/>
                      <a:pt x="13" y="3"/>
                      <a:pt x="9" y="5"/>
                    </a:cubicBezTo>
                    <a:cubicBezTo>
                      <a:pt x="5" y="7"/>
                      <a:pt x="1" y="10"/>
                      <a:pt x="1" y="14"/>
                    </a:cubicBezTo>
                    <a:cubicBezTo>
                      <a:pt x="0" y="20"/>
                      <a:pt x="5" y="23"/>
                      <a:pt x="11" y="22"/>
                    </a:cubicBezTo>
                    <a:cubicBezTo>
                      <a:pt x="13" y="21"/>
                      <a:pt x="16" y="20"/>
                      <a:pt x="19" y="22"/>
                    </a:cubicBezTo>
                    <a:cubicBezTo>
                      <a:pt x="21" y="24"/>
                      <a:pt x="19" y="27"/>
                      <a:pt x="20" y="29"/>
                    </a:cubicBezTo>
                    <a:cubicBezTo>
                      <a:pt x="24" y="35"/>
                      <a:pt x="28" y="26"/>
                      <a:pt x="30" y="25"/>
                    </a:cubicBezTo>
                    <a:cubicBezTo>
                      <a:pt x="33" y="22"/>
                      <a:pt x="38" y="19"/>
                      <a:pt x="42" y="17"/>
                    </a:cubicBezTo>
                    <a:cubicBezTo>
                      <a:pt x="45" y="15"/>
                      <a:pt x="51" y="15"/>
                      <a:pt x="53" y="11"/>
                    </a:cubicBezTo>
                    <a:cubicBezTo>
                      <a:pt x="53" y="10"/>
                      <a:pt x="53" y="10"/>
                      <a:pt x="53" y="9"/>
                    </a:cubicBezTo>
                    <a:cubicBezTo>
                      <a:pt x="51" y="9"/>
                      <a:pt x="50" y="8"/>
                      <a:pt x="49" y="7"/>
                    </a:cubicBezTo>
                    <a:cubicBezTo>
                      <a:pt x="47" y="7"/>
                      <a:pt x="45" y="7"/>
                      <a:pt x="43" y="7"/>
                    </a:cubicBezTo>
                    <a:cubicBezTo>
                      <a:pt x="39" y="7"/>
                      <a:pt x="36" y="8"/>
                      <a:pt x="33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" name="Freeform 529">
                <a:extLst>
                  <a:ext uri="{FF2B5EF4-FFF2-40B4-BE49-F238E27FC236}">
                    <a16:creationId xmlns:a16="http://schemas.microsoft.com/office/drawing/2014/main" id="{EA64B876-2468-4A41-9637-16061C9A9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8151" y="6267450"/>
                <a:ext cx="254000" cy="149225"/>
              </a:xfrm>
              <a:custGeom>
                <a:avLst/>
                <a:gdLst>
                  <a:gd name="T0" fmla="*/ 83 w 94"/>
                  <a:gd name="T1" fmla="*/ 45 h 55"/>
                  <a:gd name="T2" fmla="*/ 78 w 94"/>
                  <a:gd name="T3" fmla="*/ 42 h 55"/>
                  <a:gd name="T4" fmla="*/ 64 w 94"/>
                  <a:gd name="T5" fmla="*/ 38 h 55"/>
                  <a:gd name="T6" fmla="*/ 46 w 94"/>
                  <a:gd name="T7" fmla="*/ 19 h 55"/>
                  <a:gd name="T8" fmla="*/ 31 w 94"/>
                  <a:gd name="T9" fmla="*/ 10 h 55"/>
                  <a:gd name="T10" fmla="*/ 22 w 94"/>
                  <a:gd name="T11" fmla="*/ 8 h 55"/>
                  <a:gd name="T12" fmla="*/ 15 w 94"/>
                  <a:gd name="T13" fmla="*/ 4 h 55"/>
                  <a:gd name="T14" fmla="*/ 15 w 94"/>
                  <a:gd name="T15" fmla="*/ 6 h 55"/>
                  <a:gd name="T16" fmla="*/ 5 w 94"/>
                  <a:gd name="T17" fmla="*/ 0 h 55"/>
                  <a:gd name="T18" fmla="*/ 2 w 94"/>
                  <a:gd name="T19" fmla="*/ 4 h 55"/>
                  <a:gd name="T20" fmla="*/ 0 w 94"/>
                  <a:gd name="T21" fmla="*/ 11 h 55"/>
                  <a:gd name="T22" fmla="*/ 3 w 94"/>
                  <a:gd name="T23" fmla="*/ 15 h 55"/>
                  <a:gd name="T24" fmla="*/ 5 w 94"/>
                  <a:gd name="T25" fmla="*/ 20 h 55"/>
                  <a:gd name="T26" fmla="*/ 9 w 94"/>
                  <a:gd name="T27" fmla="*/ 32 h 55"/>
                  <a:gd name="T28" fmla="*/ 12 w 94"/>
                  <a:gd name="T29" fmla="*/ 38 h 55"/>
                  <a:gd name="T30" fmla="*/ 17 w 94"/>
                  <a:gd name="T31" fmla="*/ 43 h 55"/>
                  <a:gd name="T32" fmla="*/ 30 w 94"/>
                  <a:gd name="T33" fmla="*/ 50 h 55"/>
                  <a:gd name="T34" fmla="*/ 39 w 94"/>
                  <a:gd name="T35" fmla="*/ 50 h 55"/>
                  <a:gd name="T36" fmla="*/ 48 w 94"/>
                  <a:gd name="T37" fmla="*/ 50 h 55"/>
                  <a:gd name="T38" fmla="*/ 58 w 94"/>
                  <a:gd name="T39" fmla="*/ 51 h 55"/>
                  <a:gd name="T40" fmla="*/ 72 w 94"/>
                  <a:gd name="T41" fmla="*/ 52 h 55"/>
                  <a:gd name="T42" fmla="*/ 86 w 94"/>
                  <a:gd name="T43" fmla="*/ 52 h 55"/>
                  <a:gd name="T44" fmla="*/ 94 w 94"/>
                  <a:gd name="T45" fmla="*/ 46 h 55"/>
                  <a:gd name="T46" fmla="*/ 83 w 94"/>
                  <a:gd name="T47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4" h="55">
                    <a:moveTo>
                      <a:pt x="83" y="45"/>
                    </a:moveTo>
                    <a:cubicBezTo>
                      <a:pt x="81" y="44"/>
                      <a:pt x="80" y="42"/>
                      <a:pt x="78" y="42"/>
                    </a:cubicBezTo>
                    <a:cubicBezTo>
                      <a:pt x="73" y="41"/>
                      <a:pt x="69" y="41"/>
                      <a:pt x="64" y="38"/>
                    </a:cubicBezTo>
                    <a:cubicBezTo>
                      <a:pt x="57" y="33"/>
                      <a:pt x="53" y="25"/>
                      <a:pt x="46" y="19"/>
                    </a:cubicBezTo>
                    <a:cubicBezTo>
                      <a:pt x="41" y="16"/>
                      <a:pt x="37" y="12"/>
                      <a:pt x="31" y="10"/>
                    </a:cubicBezTo>
                    <a:cubicBezTo>
                      <a:pt x="28" y="9"/>
                      <a:pt x="24" y="10"/>
                      <a:pt x="22" y="8"/>
                    </a:cubicBezTo>
                    <a:cubicBezTo>
                      <a:pt x="19" y="7"/>
                      <a:pt x="19" y="3"/>
                      <a:pt x="15" y="4"/>
                    </a:cubicBezTo>
                    <a:cubicBezTo>
                      <a:pt x="15" y="5"/>
                      <a:pt x="15" y="5"/>
                      <a:pt x="15" y="6"/>
                    </a:cubicBezTo>
                    <a:cubicBezTo>
                      <a:pt x="11" y="6"/>
                      <a:pt x="10" y="0"/>
                      <a:pt x="5" y="0"/>
                    </a:cubicBezTo>
                    <a:cubicBezTo>
                      <a:pt x="2" y="1"/>
                      <a:pt x="3" y="2"/>
                      <a:pt x="2" y="4"/>
                    </a:cubicBezTo>
                    <a:cubicBezTo>
                      <a:pt x="1" y="6"/>
                      <a:pt x="0" y="9"/>
                      <a:pt x="0" y="11"/>
                    </a:cubicBezTo>
                    <a:cubicBezTo>
                      <a:pt x="1" y="13"/>
                      <a:pt x="2" y="13"/>
                      <a:pt x="3" y="15"/>
                    </a:cubicBezTo>
                    <a:cubicBezTo>
                      <a:pt x="4" y="17"/>
                      <a:pt x="4" y="18"/>
                      <a:pt x="5" y="20"/>
                    </a:cubicBezTo>
                    <a:cubicBezTo>
                      <a:pt x="6" y="24"/>
                      <a:pt x="9" y="27"/>
                      <a:pt x="9" y="32"/>
                    </a:cubicBezTo>
                    <a:cubicBezTo>
                      <a:pt x="9" y="35"/>
                      <a:pt x="8" y="37"/>
                      <a:pt x="12" y="38"/>
                    </a:cubicBezTo>
                    <a:cubicBezTo>
                      <a:pt x="16" y="39"/>
                      <a:pt x="17" y="38"/>
                      <a:pt x="17" y="43"/>
                    </a:cubicBezTo>
                    <a:cubicBezTo>
                      <a:pt x="21" y="46"/>
                      <a:pt x="25" y="49"/>
                      <a:pt x="30" y="50"/>
                    </a:cubicBezTo>
                    <a:cubicBezTo>
                      <a:pt x="33" y="51"/>
                      <a:pt x="37" y="50"/>
                      <a:pt x="39" y="50"/>
                    </a:cubicBezTo>
                    <a:cubicBezTo>
                      <a:pt x="43" y="50"/>
                      <a:pt x="45" y="50"/>
                      <a:pt x="48" y="50"/>
                    </a:cubicBezTo>
                    <a:cubicBezTo>
                      <a:pt x="52" y="55"/>
                      <a:pt x="54" y="51"/>
                      <a:pt x="58" y="51"/>
                    </a:cubicBezTo>
                    <a:cubicBezTo>
                      <a:pt x="63" y="51"/>
                      <a:pt x="68" y="50"/>
                      <a:pt x="72" y="52"/>
                    </a:cubicBezTo>
                    <a:cubicBezTo>
                      <a:pt x="76" y="53"/>
                      <a:pt x="82" y="53"/>
                      <a:pt x="86" y="52"/>
                    </a:cubicBezTo>
                    <a:cubicBezTo>
                      <a:pt x="88" y="52"/>
                      <a:pt x="94" y="48"/>
                      <a:pt x="94" y="46"/>
                    </a:cubicBezTo>
                    <a:cubicBezTo>
                      <a:pt x="94" y="45"/>
                      <a:pt x="84" y="45"/>
                      <a:pt x="8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58B28214-DDC9-416E-A915-4146B69F807C}"/>
                </a:ext>
              </a:extLst>
            </p:cNvPr>
            <p:cNvGrpSpPr/>
            <p:nvPr/>
          </p:nvGrpSpPr>
          <p:grpSpPr>
            <a:xfrm>
              <a:off x="2108268" y="2732389"/>
              <a:ext cx="94993" cy="200181"/>
              <a:chOff x="3097213" y="4781550"/>
              <a:chExt cx="325438" cy="685801"/>
            </a:xfrm>
            <a:solidFill>
              <a:srgbClr val="9DB5C8"/>
            </a:solidFill>
          </p:grpSpPr>
          <p:sp>
            <p:nvSpPr>
              <p:cNvPr id="154" name="Freeform 548">
                <a:extLst>
                  <a:ext uri="{FF2B5EF4-FFF2-40B4-BE49-F238E27FC236}">
                    <a16:creationId xmlns:a16="http://schemas.microsoft.com/office/drawing/2014/main" id="{614E7F2B-377E-4BDC-A04B-5D60CAECF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651" y="5345113"/>
                <a:ext cx="115888" cy="122238"/>
              </a:xfrm>
              <a:custGeom>
                <a:avLst/>
                <a:gdLst>
                  <a:gd name="T0" fmla="*/ 42 w 43"/>
                  <a:gd name="T1" fmla="*/ 10 h 45"/>
                  <a:gd name="T2" fmla="*/ 42 w 43"/>
                  <a:gd name="T3" fmla="*/ 5 h 45"/>
                  <a:gd name="T4" fmla="*/ 36 w 43"/>
                  <a:gd name="T5" fmla="*/ 1 h 45"/>
                  <a:gd name="T6" fmla="*/ 28 w 43"/>
                  <a:gd name="T7" fmla="*/ 1 h 45"/>
                  <a:gd name="T8" fmla="*/ 18 w 43"/>
                  <a:gd name="T9" fmla="*/ 9 h 45"/>
                  <a:gd name="T10" fmla="*/ 10 w 43"/>
                  <a:gd name="T11" fmla="*/ 24 h 45"/>
                  <a:gd name="T12" fmla="*/ 5 w 43"/>
                  <a:gd name="T13" fmla="*/ 30 h 45"/>
                  <a:gd name="T14" fmla="*/ 1 w 43"/>
                  <a:gd name="T15" fmla="*/ 35 h 45"/>
                  <a:gd name="T16" fmla="*/ 10 w 43"/>
                  <a:gd name="T17" fmla="*/ 36 h 45"/>
                  <a:gd name="T18" fmla="*/ 15 w 43"/>
                  <a:gd name="T19" fmla="*/ 39 h 45"/>
                  <a:gd name="T20" fmla="*/ 16 w 43"/>
                  <a:gd name="T21" fmla="*/ 34 h 45"/>
                  <a:gd name="T22" fmla="*/ 21 w 43"/>
                  <a:gd name="T23" fmla="*/ 33 h 45"/>
                  <a:gd name="T24" fmla="*/ 25 w 43"/>
                  <a:gd name="T25" fmla="*/ 33 h 45"/>
                  <a:gd name="T26" fmla="*/ 26 w 43"/>
                  <a:gd name="T27" fmla="*/ 37 h 45"/>
                  <a:gd name="T28" fmla="*/ 35 w 43"/>
                  <a:gd name="T29" fmla="*/ 34 h 45"/>
                  <a:gd name="T30" fmla="*/ 40 w 43"/>
                  <a:gd name="T31" fmla="*/ 28 h 45"/>
                  <a:gd name="T32" fmla="*/ 34 w 43"/>
                  <a:gd name="T33" fmla="*/ 14 h 45"/>
                  <a:gd name="T34" fmla="*/ 41 w 43"/>
                  <a:gd name="T35" fmla="*/ 11 h 45"/>
                  <a:gd name="T36" fmla="*/ 42 w 43"/>
                  <a:gd name="T3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" h="45">
                    <a:moveTo>
                      <a:pt x="42" y="10"/>
                    </a:moveTo>
                    <a:cubicBezTo>
                      <a:pt x="42" y="8"/>
                      <a:pt x="42" y="6"/>
                      <a:pt x="42" y="5"/>
                    </a:cubicBezTo>
                    <a:cubicBezTo>
                      <a:pt x="39" y="4"/>
                      <a:pt x="38" y="2"/>
                      <a:pt x="36" y="1"/>
                    </a:cubicBezTo>
                    <a:cubicBezTo>
                      <a:pt x="34" y="0"/>
                      <a:pt x="30" y="0"/>
                      <a:pt x="28" y="1"/>
                    </a:cubicBezTo>
                    <a:cubicBezTo>
                      <a:pt x="24" y="2"/>
                      <a:pt x="20" y="7"/>
                      <a:pt x="18" y="9"/>
                    </a:cubicBezTo>
                    <a:cubicBezTo>
                      <a:pt x="15" y="14"/>
                      <a:pt x="13" y="19"/>
                      <a:pt x="10" y="24"/>
                    </a:cubicBezTo>
                    <a:cubicBezTo>
                      <a:pt x="9" y="27"/>
                      <a:pt x="8" y="28"/>
                      <a:pt x="5" y="30"/>
                    </a:cubicBezTo>
                    <a:cubicBezTo>
                      <a:pt x="3" y="31"/>
                      <a:pt x="0" y="31"/>
                      <a:pt x="1" y="35"/>
                    </a:cubicBezTo>
                    <a:cubicBezTo>
                      <a:pt x="4" y="37"/>
                      <a:pt x="7" y="34"/>
                      <a:pt x="10" y="36"/>
                    </a:cubicBezTo>
                    <a:cubicBezTo>
                      <a:pt x="11" y="38"/>
                      <a:pt x="11" y="45"/>
                      <a:pt x="15" y="39"/>
                    </a:cubicBezTo>
                    <a:cubicBezTo>
                      <a:pt x="16" y="38"/>
                      <a:pt x="15" y="36"/>
                      <a:pt x="16" y="34"/>
                    </a:cubicBezTo>
                    <a:cubicBezTo>
                      <a:pt x="17" y="34"/>
                      <a:pt x="20" y="33"/>
                      <a:pt x="21" y="33"/>
                    </a:cubicBezTo>
                    <a:cubicBezTo>
                      <a:pt x="23" y="33"/>
                      <a:pt x="22" y="31"/>
                      <a:pt x="25" y="33"/>
                    </a:cubicBezTo>
                    <a:cubicBezTo>
                      <a:pt x="26" y="34"/>
                      <a:pt x="25" y="37"/>
                      <a:pt x="26" y="37"/>
                    </a:cubicBezTo>
                    <a:cubicBezTo>
                      <a:pt x="29" y="39"/>
                      <a:pt x="33" y="35"/>
                      <a:pt x="35" y="34"/>
                    </a:cubicBezTo>
                    <a:cubicBezTo>
                      <a:pt x="39" y="33"/>
                      <a:pt x="43" y="34"/>
                      <a:pt x="40" y="28"/>
                    </a:cubicBezTo>
                    <a:cubicBezTo>
                      <a:pt x="38" y="24"/>
                      <a:pt x="28" y="21"/>
                      <a:pt x="34" y="14"/>
                    </a:cubicBezTo>
                    <a:cubicBezTo>
                      <a:pt x="36" y="13"/>
                      <a:pt x="39" y="12"/>
                      <a:pt x="41" y="11"/>
                    </a:cubicBezTo>
                    <a:cubicBezTo>
                      <a:pt x="41" y="10"/>
                      <a:pt x="42" y="9"/>
                      <a:pt x="42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" name="Freeform 549">
                <a:extLst>
                  <a:ext uri="{FF2B5EF4-FFF2-40B4-BE49-F238E27FC236}">
                    <a16:creationId xmlns:a16="http://schemas.microsoft.com/office/drawing/2014/main" id="{D66DEFEB-533E-4AF0-8942-F42324B9F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6776" y="5380038"/>
                <a:ext cx="15875" cy="23813"/>
              </a:xfrm>
              <a:custGeom>
                <a:avLst/>
                <a:gdLst>
                  <a:gd name="T0" fmla="*/ 6 w 6"/>
                  <a:gd name="T1" fmla="*/ 3 h 9"/>
                  <a:gd name="T2" fmla="*/ 0 w 6"/>
                  <a:gd name="T3" fmla="*/ 8 h 9"/>
                  <a:gd name="T4" fmla="*/ 6 w 6"/>
                  <a:gd name="T5" fmla="*/ 3 h 9"/>
                  <a:gd name="T6" fmla="*/ 5 w 6"/>
                  <a:gd name="T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9">
                    <a:moveTo>
                      <a:pt x="6" y="3"/>
                    </a:moveTo>
                    <a:cubicBezTo>
                      <a:pt x="2" y="0"/>
                      <a:pt x="0" y="5"/>
                      <a:pt x="0" y="8"/>
                    </a:cubicBezTo>
                    <a:cubicBezTo>
                      <a:pt x="3" y="9"/>
                      <a:pt x="4" y="5"/>
                      <a:pt x="6" y="3"/>
                    </a:cubicBezTo>
                    <a:cubicBezTo>
                      <a:pt x="6" y="3"/>
                      <a:pt x="6" y="3"/>
                      <a:pt x="5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" name="Freeform 550">
                <a:extLst>
                  <a:ext uri="{FF2B5EF4-FFF2-40B4-BE49-F238E27FC236}">
                    <a16:creationId xmlns:a16="http://schemas.microsoft.com/office/drawing/2014/main" id="{5A76B081-F259-4DD6-9BFF-FC36172F0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9788" y="5319713"/>
                <a:ext cx="19050" cy="19050"/>
              </a:xfrm>
              <a:custGeom>
                <a:avLst/>
                <a:gdLst>
                  <a:gd name="T0" fmla="*/ 5 w 7"/>
                  <a:gd name="T1" fmla="*/ 3 h 7"/>
                  <a:gd name="T2" fmla="*/ 0 w 7"/>
                  <a:gd name="T3" fmla="*/ 5 h 7"/>
                  <a:gd name="T4" fmla="*/ 6 w 7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5" y="3"/>
                    </a:moveTo>
                    <a:cubicBezTo>
                      <a:pt x="4" y="0"/>
                      <a:pt x="0" y="1"/>
                      <a:pt x="0" y="5"/>
                    </a:cubicBezTo>
                    <a:cubicBezTo>
                      <a:pt x="3" y="6"/>
                      <a:pt x="7" y="7"/>
                      <a:pt x="6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" name="Freeform 551">
                <a:extLst>
                  <a:ext uri="{FF2B5EF4-FFF2-40B4-BE49-F238E27FC236}">
                    <a16:creationId xmlns:a16="http://schemas.microsoft.com/office/drawing/2014/main" id="{B22F58A8-4D6F-4D79-8542-EB1793CF7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213" y="4781550"/>
                <a:ext cx="214313" cy="620713"/>
              </a:xfrm>
              <a:custGeom>
                <a:avLst/>
                <a:gdLst>
                  <a:gd name="T0" fmla="*/ 16 w 79"/>
                  <a:gd name="T1" fmla="*/ 8 h 229"/>
                  <a:gd name="T2" fmla="*/ 6 w 79"/>
                  <a:gd name="T3" fmla="*/ 23 h 229"/>
                  <a:gd name="T4" fmla="*/ 13 w 79"/>
                  <a:gd name="T5" fmla="*/ 38 h 229"/>
                  <a:gd name="T6" fmla="*/ 12 w 79"/>
                  <a:gd name="T7" fmla="*/ 59 h 229"/>
                  <a:gd name="T8" fmla="*/ 26 w 79"/>
                  <a:gd name="T9" fmla="*/ 93 h 229"/>
                  <a:gd name="T10" fmla="*/ 37 w 79"/>
                  <a:gd name="T11" fmla="*/ 132 h 229"/>
                  <a:gd name="T12" fmla="*/ 36 w 79"/>
                  <a:gd name="T13" fmla="*/ 157 h 229"/>
                  <a:gd name="T14" fmla="*/ 33 w 79"/>
                  <a:gd name="T15" fmla="*/ 165 h 229"/>
                  <a:gd name="T16" fmla="*/ 28 w 79"/>
                  <a:gd name="T17" fmla="*/ 174 h 229"/>
                  <a:gd name="T18" fmla="*/ 12 w 79"/>
                  <a:gd name="T19" fmla="*/ 184 h 229"/>
                  <a:gd name="T20" fmla="*/ 5 w 79"/>
                  <a:gd name="T21" fmla="*/ 200 h 229"/>
                  <a:gd name="T22" fmla="*/ 20 w 79"/>
                  <a:gd name="T23" fmla="*/ 204 h 229"/>
                  <a:gd name="T24" fmla="*/ 17 w 79"/>
                  <a:gd name="T25" fmla="*/ 215 h 229"/>
                  <a:gd name="T26" fmla="*/ 22 w 79"/>
                  <a:gd name="T27" fmla="*/ 220 h 229"/>
                  <a:gd name="T28" fmla="*/ 27 w 79"/>
                  <a:gd name="T29" fmla="*/ 222 h 229"/>
                  <a:gd name="T30" fmla="*/ 29 w 79"/>
                  <a:gd name="T31" fmla="*/ 229 h 229"/>
                  <a:gd name="T32" fmla="*/ 37 w 79"/>
                  <a:gd name="T33" fmla="*/ 223 h 229"/>
                  <a:gd name="T34" fmla="*/ 43 w 79"/>
                  <a:gd name="T35" fmla="*/ 215 h 229"/>
                  <a:gd name="T36" fmla="*/ 52 w 79"/>
                  <a:gd name="T37" fmla="*/ 210 h 229"/>
                  <a:gd name="T38" fmla="*/ 62 w 79"/>
                  <a:gd name="T39" fmla="*/ 203 h 229"/>
                  <a:gd name="T40" fmla="*/ 76 w 79"/>
                  <a:gd name="T41" fmla="*/ 188 h 229"/>
                  <a:gd name="T42" fmla="*/ 74 w 79"/>
                  <a:gd name="T43" fmla="*/ 167 h 229"/>
                  <a:gd name="T44" fmla="*/ 69 w 79"/>
                  <a:gd name="T45" fmla="*/ 163 h 229"/>
                  <a:gd name="T46" fmla="*/ 64 w 79"/>
                  <a:gd name="T47" fmla="*/ 159 h 229"/>
                  <a:gd name="T48" fmla="*/ 53 w 79"/>
                  <a:gd name="T49" fmla="*/ 158 h 229"/>
                  <a:gd name="T50" fmla="*/ 43 w 79"/>
                  <a:gd name="T51" fmla="*/ 115 h 229"/>
                  <a:gd name="T52" fmla="*/ 40 w 79"/>
                  <a:gd name="T53" fmla="*/ 105 h 229"/>
                  <a:gd name="T54" fmla="*/ 32 w 79"/>
                  <a:gd name="T55" fmla="*/ 98 h 229"/>
                  <a:gd name="T56" fmla="*/ 35 w 79"/>
                  <a:gd name="T57" fmla="*/ 90 h 229"/>
                  <a:gd name="T58" fmla="*/ 43 w 79"/>
                  <a:gd name="T59" fmla="*/ 92 h 229"/>
                  <a:gd name="T60" fmla="*/ 51 w 79"/>
                  <a:gd name="T61" fmla="*/ 91 h 229"/>
                  <a:gd name="T62" fmla="*/ 50 w 79"/>
                  <a:gd name="T63" fmla="*/ 104 h 229"/>
                  <a:gd name="T64" fmla="*/ 64 w 79"/>
                  <a:gd name="T65" fmla="*/ 93 h 229"/>
                  <a:gd name="T66" fmla="*/ 70 w 79"/>
                  <a:gd name="T67" fmla="*/ 73 h 229"/>
                  <a:gd name="T68" fmla="*/ 70 w 79"/>
                  <a:gd name="T69" fmla="*/ 54 h 229"/>
                  <a:gd name="T70" fmla="*/ 52 w 79"/>
                  <a:gd name="T71" fmla="*/ 47 h 229"/>
                  <a:gd name="T72" fmla="*/ 36 w 79"/>
                  <a:gd name="T73" fmla="*/ 35 h 229"/>
                  <a:gd name="T74" fmla="*/ 22 w 79"/>
                  <a:gd name="T75" fmla="*/ 34 h 229"/>
                  <a:gd name="T76" fmla="*/ 16 w 79"/>
                  <a:gd name="T77" fmla="*/ 46 h 229"/>
                  <a:gd name="T78" fmla="*/ 15 w 79"/>
                  <a:gd name="T79" fmla="*/ 46 h 229"/>
                  <a:gd name="T80" fmla="*/ 19 w 79"/>
                  <a:gd name="T81" fmla="*/ 32 h 229"/>
                  <a:gd name="T82" fmla="*/ 22 w 79"/>
                  <a:gd name="T83" fmla="*/ 17 h 229"/>
                  <a:gd name="T84" fmla="*/ 33 w 79"/>
                  <a:gd name="T85" fmla="*/ 3 h 229"/>
                  <a:gd name="T86" fmla="*/ 16 w 79"/>
                  <a:gd name="T87" fmla="*/ 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9" h="229">
                    <a:moveTo>
                      <a:pt x="16" y="8"/>
                    </a:moveTo>
                    <a:cubicBezTo>
                      <a:pt x="11" y="10"/>
                      <a:pt x="7" y="18"/>
                      <a:pt x="6" y="23"/>
                    </a:cubicBezTo>
                    <a:cubicBezTo>
                      <a:pt x="6" y="29"/>
                      <a:pt x="12" y="32"/>
                      <a:pt x="13" y="38"/>
                    </a:cubicBezTo>
                    <a:cubicBezTo>
                      <a:pt x="13" y="45"/>
                      <a:pt x="13" y="52"/>
                      <a:pt x="12" y="59"/>
                    </a:cubicBezTo>
                    <a:cubicBezTo>
                      <a:pt x="10" y="72"/>
                      <a:pt x="16" y="84"/>
                      <a:pt x="26" y="93"/>
                    </a:cubicBezTo>
                    <a:cubicBezTo>
                      <a:pt x="35" y="101"/>
                      <a:pt x="37" y="120"/>
                      <a:pt x="37" y="132"/>
                    </a:cubicBezTo>
                    <a:cubicBezTo>
                      <a:pt x="38" y="140"/>
                      <a:pt x="37" y="149"/>
                      <a:pt x="36" y="157"/>
                    </a:cubicBezTo>
                    <a:cubicBezTo>
                      <a:pt x="36" y="160"/>
                      <a:pt x="34" y="162"/>
                      <a:pt x="33" y="165"/>
                    </a:cubicBezTo>
                    <a:cubicBezTo>
                      <a:pt x="31" y="167"/>
                      <a:pt x="30" y="171"/>
                      <a:pt x="28" y="174"/>
                    </a:cubicBezTo>
                    <a:cubicBezTo>
                      <a:pt x="25" y="179"/>
                      <a:pt x="17" y="179"/>
                      <a:pt x="12" y="184"/>
                    </a:cubicBezTo>
                    <a:cubicBezTo>
                      <a:pt x="9" y="188"/>
                      <a:pt x="0" y="195"/>
                      <a:pt x="5" y="200"/>
                    </a:cubicBezTo>
                    <a:cubicBezTo>
                      <a:pt x="9" y="203"/>
                      <a:pt x="17" y="198"/>
                      <a:pt x="20" y="204"/>
                    </a:cubicBezTo>
                    <a:cubicBezTo>
                      <a:pt x="22" y="210"/>
                      <a:pt x="17" y="211"/>
                      <a:pt x="17" y="215"/>
                    </a:cubicBezTo>
                    <a:cubicBezTo>
                      <a:pt x="17" y="217"/>
                      <a:pt x="20" y="224"/>
                      <a:pt x="22" y="220"/>
                    </a:cubicBezTo>
                    <a:cubicBezTo>
                      <a:pt x="24" y="218"/>
                      <a:pt x="26" y="221"/>
                      <a:pt x="27" y="222"/>
                    </a:cubicBezTo>
                    <a:cubicBezTo>
                      <a:pt x="30" y="224"/>
                      <a:pt x="29" y="226"/>
                      <a:pt x="29" y="229"/>
                    </a:cubicBezTo>
                    <a:cubicBezTo>
                      <a:pt x="29" y="227"/>
                      <a:pt x="35" y="224"/>
                      <a:pt x="37" y="223"/>
                    </a:cubicBezTo>
                    <a:cubicBezTo>
                      <a:pt x="40" y="220"/>
                      <a:pt x="40" y="218"/>
                      <a:pt x="43" y="215"/>
                    </a:cubicBezTo>
                    <a:cubicBezTo>
                      <a:pt x="46" y="213"/>
                      <a:pt x="49" y="212"/>
                      <a:pt x="52" y="210"/>
                    </a:cubicBezTo>
                    <a:cubicBezTo>
                      <a:pt x="56" y="208"/>
                      <a:pt x="59" y="206"/>
                      <a:pt x="62" y="203"/>
                    </a:cubicBezTo>
                    <a:cubicBezTo>
                      <a:pt x="66" y="198"/>
                      <a:pt x="73" y="194"/>
                      <a:pt x="76" y="188"/>
                    </a:cubicBezTo>
                    <a:cubicBezTo>
                      <a:pt x="79" y="180"/>
                      <a:pt x="75" y="174"/>
                      <a:pt x="74" y="167"/>
                    </a:cubicBezTo>
                    <a:cubicBezTo>
                      <a:pt x="73" y="161"/>
                      <a:pt x="73" y="164"/>
                      <a:pt x="69" y="163"/>
                    </a:cubicBezTo>
                    <a:cubicBezTo>
                      <a:pt x="67" y="162"/>
                      <a:pt x="65" y="163"/>
                      <a:pt x="64" y="159"/>
                    </a:cubicBezTo>
                    <a:cubicBezTo>
                      <a:pt x="61" y="158"/>
                      <a:pt x="57" y="159"/>
                      <a:pt x="53" y="158"/>
                    </a:cubicBezTo>
                    <a:cubicBezTo>
                      <a:pt x="37" y="155"/>
                      <a:pt x="38" y="127"/>
                      <a:pt x="43" y="115"/>
                    </a:cubicBezTo>
                    <a:cubicBezTo>
                      <a:pt x="45" y="111"/>
                      <a:pt x="50" y="101"/>
                      <a:pt x="40" y="105"/>
                    </a:cubicBezTo>
                    <a:cubicBezTo>
                      <a:pt x="34" y="107"/>
                      <a:pt x="34" y="103"/>
                      <a:pt x="32" y="98"/>
                    </a:cubicBezTo>
                    <a:cubicBezTo>
                      <a:pt x="29" y="92"/>
                      <a:pt x="27" y="88"/>
                      <a:pt x="35" y="90"/>
                    </a:cubicBezTo>
                    <a:cubicBezTo>
                      <a:pt x="38" y="91"/>
                      <a:pt x="40" y="92"/>
                      <a:pt x="43" y="92"/>
                    </a:cubicBezTo>
                    <a:cubicBezTo>
                      <a:pt x="45" y="92"/>
                      <a:pt x="49" y="90"/>
                      <a:pt x="51" y="91"/>
                    </a:cubicBezTo>
                    <a:cubicBezTo>
                      <a:pt x="56" y="94"/>
                      <a:pt x="49" y="103"/>
                      <a:pt x="50" y="104"/>
                    </a:cubicBezTo>
                    <a:cubicBezTo>
                      <a:pt x="55" y="102"/>
                      <a:pt x="62" y="98"/>
                      <a:pt x="64" y="93"/>
                    </a:cubicBezTo>
                    <a:cubicBezTo>
                      <a:pt x="66" y="87"/>
                      <a:pt x="69" y="80"/>
                      <a:pt x="70" y="73"/>
                    </a:cubicBezTo>
                    <a:cubicBezTo>
                      <a:pt x="71" y="67"/>
                      <a:pt x="74" y="59"/>
                      <a:pt x="70" y="54"/>
                    </a:cubicBezTo>
                    <a:cubicBezTo>
                      <a:pt x="67" y="48"/>
                      <a:pt x="58" y="49"/>
                      <a:pt x="52" y="47"/>
                    </a:cubicBezTo>
                    <a:cubicBezTo>
                      <a:pt x="46" y="45"/>
                      <a:pt x="42" y="40"/>
                      <a:pt x="36" y="35"/>
                    </a:cubicBezTo>
                    <a:cubicBezTo>
                      <a:pt x="32" y="31"/>
                      <a:pt x="26" y="27"/>
                      <a:pt x="22" y="34"/>
                    </a:cubicBezTo>
                    <a:cubicBezTo>
                      <a:pt x="20" y="37"/>
                      <a:pt x="17" y="42"/>
                      <a:pt x="16" y="46"/>
                    </a:cubicBezTo>
                    <a:cubicBezTo>
                      <a:pt x="16" y="46"/>
                      <a:pt x="15" y="46"/>
                      <a:pt x="15" y="46"/>
                    </a:cubicBezTo>
                    <a:cubicBezTo>
                      <a:pt x="14" y="41"/>
                      <a:pt x="13" y="31"/>
                      <a:pt x="19" y="32"/>
                    </a:cubicBezTo>
                    <a:cubicBezTo>
                      <a:pt x="21" y="24"/>
                      <a:pt x="12" y="21"/>
                      <a:pt x="22" y="17"/>
                    </a:cubicBezTo>
                    <a:cubicBezTo>
                      <a:pt x="28" y="14"/>
                      <a:pt x="33" y="9"/>
                      <a:pt x="33" y="3"/>
                    </a:cubicBezTo>
                    <a:cubicBezTo>
                      <a:pt x="26" y="0"/>
                      <a:pt x="22" y="6"/>
                      <a:pt x="1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EB16CB40-1DB7-43E1-9F3D-008FBA6A68A0}"/>
                </a:ext>
              </a:extLst>
            </p:cNvPr>
            <p:cNvGrpSpPr/>
            <p:nvPr/>
          </p:nvGrpSpPr>
          <p:grpSpPr>
            <a:xfrm>
              <a:off x="2284780" y="3060341"/>
              <a:ext cx="166817" cy="144112"/>
              <a:chOff x="2978151" y="3898900"/>
              <a:chExt cx="571500" cy="493713"/>
            </a:xfrm>
            <a:solidFill>
              <a:srgbClr val="9DB5C8"/>
            </a:solidFill>
          </p:grpSpPr>
          <p:sp>
            <p:nvSpPr>
              <p:cNvPr id="145" name="Freeform 576">
                <a:extLst>
                  <a:ext uri="{FF2B5EF4-FFF2-40B4-BE49-F238E27FC236}">
                    <a16:creationId xmlns:a16="http://schemas.microsoft.com/office/drawing/2014/main" id="{68532CB7-0F51-48D1-B4BE-85EE5EDA7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0851" y="3898900"/>
                <a:ext cx="500063" cy="446088"/>
              </a:xfrm>
              <a:custGeom>
                <a:avLst/>
                <a:gdLst>
                  <a:gd name="T0" fmla="*/ 146 w 184"/>
                  <a:gd name="T1" fmla="*/ 115 h 164"/>
                  <a:gd name="T2" fmla="*/ 146 w 184"/>
                  <a:gd name="T3" fmla="*/ 113 h 164"/>
                  <a:gd name="T4" fmla="*/ 137 w 184"/>
                  <a:gd name="T5" fmla="*/ 108 h 164"/>
                  <a:gd name="T6" fmla="*/ 128 w 184"/>
                  <a:gd name="T7" fmla="*/ 103 h 164"/>
                  <a:gd name="T8" fmla="*/ 117 w 184"/>
                  <a:gd name="T9" fmla="*/ 94 h 164"/>
                  <a:gd name="T10" fmla="*/ 109 w 184"/>
                  <a:gd name="T11" fmla="*/ 88 h 164"/>
                  <a:gd name="T12" fmla="*/ 102 w 184"/>
                  <a:gd name="T13" fmla="*/ 82 h 164"/>
                  <a:gd name="T14" fmla="*/ 90 w 184"/>
                  <a:gd name="T15" fmla="*/ 75 h 164"/>
                  <a:gd name="T16" fmla="*/ 84 w 184"/>
                  <a:gd name="T17" fmla="*/ 64 h 164"/>
                  <a:gd name="T18" fmla="*/ 84 w 184"/>
                  <a:gd name="T19" fmla="*/ 61 h 164"/>
                  <a:gd name="T20" fmla="*/ 81 w 184"/>
                  <a:gd name="T21" fmla="*/ 57 h 164"/>
                  <a:gd name="T22" fmla="*/ 76 w 184"/>
                  <a:gd name="T23" fmla="*/ 53 h 164"/>
                  <a:gd name="T24" fmla="*/ 65 w 184"/>
                  <a:gd name="T25" fmla="*/ 47 h 164"/>
                  <a:gd name="T26" fmla="*/ 57 w 184"/>
                  <a:gd name="T27" fmla="*/ 40 h 164"/>
                  <a:gd name="T28" fmla="*/ 47 w 184"/>
                  <a:gd name="T29" fmla="*/ 31 h 164"/>
                  <a:gd name="T30" fmla="*/ 37 w 184"/>
                  <a:gd name="T31" fmla="*/ 24 h 164"/>
                  <a:gd name="T32" fmla="*/ 30 w 184"/>
                  <a:gd name="T33" fmla="*/ 21 h 164"/>
                  <a:gd name="T34" fmla="*/ 25 w 184"/>
                  <a:gd name="T35" fmla="*/ 23 h 164"/>
                  <a:gd name="T36" fmla="*/ 15 w 184"/>
                  <a:gd name="T37" fmla="*/ 13 h 164"/>
                  <a:gd name="T38" fmla="*/ 9 w 184"/>
                  <a:gd name="T39" fmla="*/ 9 h 164"/>
                  <a:gd name="T40" fmla="*/ 7 w 184"/>
                  <a:gd name="T41" fmla="*/ 1 h 164"/>
                  <a:gd name="T42" fmla="*/ 11 w 184"/>
                  <a:gd name="T43" fmla="*/ 15 h 164"/>
                  <a:gd name="T44" fmla="*/ 16 w 184"/>
                  <a:gd name="T45" fmla="*/ 30 h 164"/>
                  <a:gd name="T46" fmla="*/ 22 w 184"/>
                  <a:gd name="T47" fmla="*/ 39 h 164"/>
                  <a:gd name="T48" fmla="*/ 29 w 184"/>
                  <a:gd name="T49" fmla="*/ 46 h 164"/>
                  <a:gd name="T50" fmla="*/ 32 w 184"/>
                  <a:gd name="T51" fmla="*/ 55 h 164"/>
                  <a:gd name="T52" fmla="*/ 31 w 184"/>
                  <a:gd name="T53" fmla="*/ 56 h 164"/>
                  <a:gd name="T54" fmla="*/ 47 w 184"/>
                  <a:gd name="T55" fmla="*/ 70 h 164"/>
                  <a:gd name="T56" fmla="*/ 54 w 184"/>
                  <a:gd name="T57" fmla="*/ 77 h 164"/>
                  <a:gd name="T58" fmla="*/ 59 w 184"/>
                  <a:gd name="T59" fmla="*/ 86 h 164"/>
                  <a:gd name="T60" fmla="*/ 67 w 184"/>
                  <a:gd name="T61" fmla="*/ 94 h 164"/>
                  <a:gd name="T62" fmla="*/ 75 w 184"/>
                  <a:gd name="T63" fmla="*/ 103 h 164"/>
                  <a:gd name="T64" fmla="*/ 81 w 184"/>
                  <a:gd name="T65" fmla="*/ 108 h 164"/>
                  <a:gd name="T66" fmla="*/ 89 w 184"/>
                  <a:gd name="T67" fmla="*/ 112 h 164"/>
                  <a:gd name="T68" fmla="*/ 94 w 184"/>
                  <a:gd name="T69" fmla="*/ 116 h 164"/>
                  <a:gd name="T70" fmla="*/ 97 w 184"/>
                  <a:gd name="T71" fmla="*/ 116 h 164"/>
                  <a:gd name="T72" fmla="*/ 100 w 184"/>
                  <a:gd name="T73" fmla="*/ 119 h 164"/>
                  <a:gd name="T74" fmla="*/ 104 w 184"/>
                  <a:gd name="T75" fmla="*/ 119 h 164"/>
                  <a:gd name="T76" fmla="*/ 111 w 184"/>
                  <a:gd name="T77" fmla="*/ 124 h 164"/>
                  <a:gd name="T78" fmla="*/ 118 w 184"/>
                  <a:gd name="T79" fmla="*/ 130 h 164"/>
                  <a:gd name="T80" fmla="*/ 126 w 184"/>
                  <a:gd name="T81" fmla="*/ 133 h 164"/>
                  <a:gd name="T82" fmla="*/ 132 w 184"/>
                  <a:gd name="T83" fmla="*/ 139 h 164"/>
                  <a:gd name="T84" fmla="*/ 136 w 184"/>
                  <a:gd name="T85" fmla="*/ 145 h 164"/>
                  <a:gd name="T86" fmla="*/ 143 w 184"/>
                  <a:gd name="T87" fmla="*/ 149 h 164"/>
                  <a:gd name="T88" fmla="*/ 147 w 184"/>
                  <a:gd name="T89" fmla="*/ 151 h 164"/>
                  <a:gd name="T90" fmla="*/ 147 w 184"/>
                  <a:gd name="T91" fmla="*/ 155 h 164"/>
                  <a:gd name="T92" fmla="*/ 155 w 184"/>
                  <a:gd name="T93" fmla="*/ 154 h 164"/>
                  <a:gd name="T94" fmla="*/ 172 w 184"/>
                  <a:gd name="T95" fmla="*/ 159 h 164"/>
                  <a:gd name="T96" fmla="*/ 177 w 184"/>
                  <a:gd name="T97" fmla="*/ 162 h 164"/>
                  <a:gd name="T98" fmla="*/ 183 w 184"/>
                  <a:gd name="T99" fmla="*/ 158 h 164"/>
                  <a:gd name="T100" fmla="*/ 183 w 184"/>
                  <a:gd name="T101" fmla="*/ 149 h 164"/>
                  <a:gd name="T102" fmla="*/ 177 w 184"/>
                  <a:gd name="T103" fmla="*/ 145 h 164"/>
                  <a:gd name="T104" fmla="*/ 174 w 184"/>
                  <a:gd name="T105" fmla="*/ 138 h 164"/>
                  <a:gd name="T106" fmla="*/ 168 w 184"/>
                  <a:gd name="T107" fmla="*/ 134 h 164"/>
                  <a:gd name="T108" fmla="*/ 161 w 184"/>
                  <a:gd name="T109" fmla="*/ 130 h 164"/>
                  <a:gd name="T110" fmla="*/ 156 w 184"/>
                  <a:gd name="T111" fmla="*/ 125 h 164"/>
                  <a:gd name="T112" fmla="*/ 145 w 184"/>
                  <a:gd name="T113" fmla="*/ 11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4" h="164">
                    <a:moveTo>
                      <a:pt x="146" y="115"/>
                    </a:moveTo>
                    <a:cubicBezTo>
                      <a:pt x="146" y="114"/>
                      <a:pt x="146" y="113"/>
                      <a:pt x="146" y="113"/>
                    </a:cubicBezTo>
                    <a:cubicBezTo>
                      <a:pt x="144" y="113"/>
                      <a:pt x="138" y="110"/>
                      <a:pt x="137" y="108"/>
                    </a:cubicBezTo>
                    <a:cubicBezTo>
                      <a:pt x="132" y="108"/>
                      <a:pt x="133" y="103"/>
                      <a:pt x="128" y="103"/>
                    </a:cubicBezTo>
                    <a:cubicBezTo>
                      <a:pt x="127" y="96"/>
                      <a:pt x="116" y="100"/>
                      <a:pt x="117" y="94"/>
                    </a:cubicBezTo>
                    <a:cubicBezTo>
                      <a:pt x="112" y="93"/>
                      <a:pt x="113" y="92"/>
                      <a:pt x="109" y="88"/>
                    </a:cubicBezTo>
                    <a:cubicBezTo>
                      <a:pt x="106" y="86"/>
                      <a:pt x="102" y="86"/>
                      <a:pt x="102" y="82"/>
                    </a:cubicBezTo>
                    <a:cubicBezTo>
                      <a:pt x="99" y="80"/>
                      <a:pt x="92" y="78"/>
                      <a:pt x="90" y="75"/>
                    </a:cubicBezTo>
                    <a:cubicBezTo>
                      <a:pt x="88" y="72"/>
                      <a:pt x="92" y="63"/>
                      <a:pt x="84" y="64"/>
                    </a:cubicBezTo>
                    <a:cubicBezTo>
                      <a:pt x="84" y="63"/>
                      <a:pt x="84" y="62"/>
                      <a:pt x="84" y="61"/>
                    </a:cubicBezTo>
                    <a:cubicBezTo>
                      <a:pt x="82" y="60"/>
                      <a:pt x="82" y="59"/>
                      <a:pt x="81" y="57"/>
                    </a:cubicBezTo>
                    <a:cubicBezTo>
                      <a:pt x="79" y="55"/>
                      <a:pt x="79" y="54"/>
                      <a:pt x="76" y="53"/>
                    </a:cubicBezTo>
                    <a:cubicBezTo>
                      <a:pt x="73" y="51"/>
                      <a:pt x="68" y="50"/>
                      <a:pt x="65" y="47"/>
                    </a:cubicBezTo>
                    <a:cubicBezTo>
                      <a:pt x="62" y="44"/>
                      <a:pt x="60" y="42"/>
                      <a:pt x="57" y="40"/>
                    </a:cubicBezTo>
                    <a:cubicBezTo>
                      <a:pt x="53" y="37"/>
                      <a:pt x="49" y="35"/>
                      <a:pt x="47" y="31"/>
                    </a:cubicBezTo>
                    <a:cubicBezTo>
                      <a:pt x="43" y="30"/>
                      <a:pt x="41" y="25"/>
                      <a:pt x="37" y="24"/>
                    </a:cubicBezTo>
                    <a:cubicBezTo>
                      <a:pt x="35" y="23"/>
                      <a:pt x="32" y="22"/>
                      <a:pt x="30" y="21"/>
                    </a:cubicBezTo>
                    <a:cubicBezTo>
                      <a:pt x="28" y="20"/>
                      <a:pt x="25" y="19"/>
                      <a:pt x="25" y="23"/>
                    </a:cubicBezTo>
                    <a:cubicBezTo>
                      <a:pt x="21" y="20"/>
                      <a:pt x="18" y="16"/>
                      <a:pt x="15" y="13"/>
                    </a:cubicBezTo>
                    <a:cubicBezTo>
                      <a:pt x="12" y="12"/>
                      <a:pt x="11" y="11"/>
                      <a:pt x="9" y="9"/>
                    </a:cubicBezTo>
                    <a:cubicBezTo>
                      <a:pt x="8" y="7"/>
                      <a:pt x="8" y="4"/>
                      <a:pt x="7" y="1"/>
                    </a:cubicBezTo>
                    <a:cubicBezTo>
                      <a:pt x="0" y="0"/>
                      <a:pt x="10" y="14"/>
                      <a:pt x="11" y="15"/>
                    </a:cubicBezTo>
                    <a:cubicBezTo>
                      <a:pt x="12" y="19"/>
                      <a:pt x="20" y="28"/>
                      <a:pt x="16" y="30"/>
                    </a:cubicBezTo>
                    <a:cubicBezTo>
                      <a:pt x="18" y="33"/>
                      <a:pt x="20" y="36"/>
                      <a:pt x="22" y="39"/>
                    </a:cubicBezTo>
                    <a:cubicBezTo>
                      <a:pt x="24" y="42"/>
                      <a:pt x="28" y="44"/>
                      <a:pt x="29" y="46"/>
                    </a:cubicBezTo>
                    <a:cubicBezTo>
                      <a:pt x="27" y="49"/>
                      <a:pt x="31" y="52"/>
                      <a:pt x="32" y="55"/>
                    </a:cubicBezTo>
                    <a:cubicBezTo>
                      <a:pt x="31" y="55"/>
                      <a:pt x="31" y="55"/>
                      <a:pt x="31" y="56"/>
                    </a:cubicBezTo>
                    <a:cubicBezTo>
                      <a:pt x="35" y="62"/>
                      <a:pt x="42" y="64"/>
                      <a:pt x="47" y="70"/>
                    </a:cubicBezTo>
                    <a:cubicBezTo>
                      <a:pt x="50" y="72"/>
                      <a:pt x="51" y="75"/>
                      <a:pt x="54" y="77"/>
                    </a:cubicBezTo>
                    <a:cubicBezTo>
                      <a:pt x="58" y="79"/>
                      <a:pt x="59" y="81"/>
                      <a:pt x="59" y="86"/>
                    </a:cubicBezTo>
                    <a:cubicBezTo>
                      <a:pt x="63" y="88"/>
                      <a:pt x="64" y="91"/>
                      <a:pt x="67" y="94"/>
                    </a:cubicBezTo>
                    <a:cubicBezTo>
                      <a:pt x="69" y="98"/>
                      <a:pt x="75" y="98"/>
                      <a:pt x="75" y="103"/>
                    </a:cubicBezTo>
                    <a:cubicBezTo>
                      <a:pt x="77" y="104"/>
                      <a:pt x="80" y="105"/>
                      <a:pt x="81" y="108"/>
                    </a:cubicBezTo>
                    <a:cubicBezTo>
                      <a:pt x="85" y="107"/>
                      <a:pt x="86" y="110"/>
                      <a:pt x="89" y="112"/>
                    </a:cubicBezTo>
                    <a:cubicBezTo>
                      <a:pt x="90" y="113"/>
                      <a:pt x="92" y="115"/>
                      <a:pt x="94" y="116"/>
                    </a:cubicBezTo>
                    <a:cubicBezTo>
                      <a:pt x="95" y="116"/>
                      <a:pt x="96" y="116"/>
                      <a:pt x="97" y="116"/>
                    </a:cubicBezTo>
                    <a:cubicBezTo>
                      <a:pt x="99" y="117"/>
                      <a:pt x="99" y="118"/>
                      <a:pt x="100" y="119"/>
                    </a:cubicBezTo>
                    <a:cubicBezTo>
                      <a:pt x="101" y="119"/>
                      <a:pt x="103" y="119"/>
                      <a:pt x="104" y="119"/>
                    </a:cubicBezTo>
                    <a:cubicBezTo>
                      <a:pt x="106" y="121"/>
                      <a:pt x="107" y="125"/>
                      <a:pt x="111" y="124"/>
                    </a:cubicBezTo>
                    <a:cubicBezTo>
                      <a:pt x="112" y="126"/>
                      <a:pt x="114" y="130"/>
                      <a:pt x="118" y="130"/>
                    </a:cubicBezTo>
                    <a:cubicBezTo>
                      <a:pt x="119" y="134"/>
                      <a:pt x="123" y="132"/>
                      <a:pt x="126" y="133"/>
                    </a:cubicBezTo>
                    <a:cubicBezTo>
                      <a:pt x="131" y="133"/>
                      <a:pt x="131" y="134"/>
                      <a:pt x="132" y="139"/>
                    </a:cubicBezTo>
                    <a:cubicBezTo>
                      <a:pt x="133" y="142"/>
                      <a:pt x="133" y="143"/>
                      <a:pt x="136" y="145"/>
                    </a:cubicBezTo>
                    <a:cubicBezTo>
                      <a:pt x="139" y="147"/>
                      <a:pt x="139" y="148"/>
                      <a:pt x="143" y="149"/>
                    </a:cubicBezTo>
                    <a:cubicBezTo>
                      <a:pt x="144" y="150"/>
                      <a:pt x="146" y="150"/>
                      <a:pt x="147" y="151"/>
                    </a:cubicBezTo>
                    <a:cubicBezTo>
                      <a:pt x="147" y="152"/>
                      <a:pt x="147" y="155"/>
                      <a:pt x="147" y="155"/>
                    </a:cubicBezTo>
                    <a:cubicBezTo>
                      <a:pt x="150" y="157"/>
                      <a:pt x="151" y="152"/>
                      <a:pt x="155" y="154"/>
                    </a:cubicBezTo>
                    <a:cubicBezTo>
                      <a:pt x="161" y="156"/>
                      <a:pt x="164" y="164"/>
                      <a:pt x="172" y="159"/>
                    </a:cubicBezTo>
                    <a:cubicBezTo>
                      <a:pt x="174" y="162"/>
                      <a:pt x="174" y="164"/>
                      <a:pt x="177" y="162"/>
                    </a:cubicBezTo>
                    <a:cubicBezTo>
                      <a:pt x="179" y="161"/>
                      <a:pt x="178" y="157"/>
                      <a:pt x="183" y="158"/>
                    </a:cubicBezTo>
                    <a:cubicBezTo>
                      <a:pt x="183" y="156"/>
                      <a:pt x="184" y="151"/>
                      <a:pt x="183" y="149"/>
                    </a:cubicBezTo>
                    <a:cubicBezTo>
                      <a:pt x="182" y="147"/>
                      <a:pt x="179" y="146"/>
                      <a:pt x="177" y="145"/>
                    </a:cubicBezTo>
                    <a:cubicBezTo>
                      <a:pt x="175" y="143"/>
                      <a:pt x="175" y="140"/>
                      <a:pt x="174" y="138"/>
                    </a:cubicBezTo>
                    <a:cubicBezTo>
                      <a:pt x="172" y="134"/>
                      <a:pt x="171" y="135"/>
                      <a:pt x="168" y="134"/>
                    </a:cubicBezTo>
                    <a:cubicBezTo>
                      <a:pt x="164" y="134"/>
                      <a:pt x="163" y="133"/>
                      <a:pt x="161" y="130"/>
                    </a:cubicBezTo>
                    <a:cubicBezTo>
                      <a:pt x="159" y="128"/>
                      <a:pt x="158" y="127"/>
                      <a:pt x="156" y="125"/>
                    </a:cubicBezTo>
                    <a:cubicBezTo>
                      <a:pt x="152" y="122"/>
                      <a:pt x="150" y="118"/>
                      <a:pt x="145" y="1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" name="Freeform 577">
                <a:extLst>
                  <a:ext uri="{FF2B5EF4-FFF2-40B4-BE49-F238E27FC236}">
                    <a16:creationId xmlns:a16="http://schemas.microsoft.com/office/drawing/2014/main" id="{F0358A55-496C-4B36-9E96-7996642D7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613" y="3937000"/>
                <a:ext cx="76200" cy="103188"/>
              </a:xfrm>
              <a:custGeom>
                <a:avLst/>
                <a:gdLst>
                  <a:gd name="T0" fmla="*/ 13 w 28"/>
                  <a:gd name="T1" fmla="*/ 6 h 38"/>
                  <a:gd name="T2" fmla="*/ 8 w 28"/>
                  <a:gd name="T3" fmla="*/ 8 h 38"/>
                  <a:gd name="T4" fmla="*/ 9 w 28"/>
                  <a:gd name="T5" fmla="*/ 2 h 38"/>
                  <a:gd name="T6" fmla="*/ 20 w 28"/>
                  <a:gd name="T7" fmla="*/ 3 h 38"/>
                  <a:gd name="T8" fmla="*/ 18 w 28"/>
                  <a:gd name="T9" fmla="*/ 19 h 38"/>
                  <a:gd name="T10" fmla="*/ 20 w 28"/>
                  <a:gd name="T11" fmla="*/ 20 h 38"/>
                  <a:gd name="T12" fmla="*/ 12 w 28"/>
                  <a:gd name="T13" fmla="*/ 33 h 38"/>
                  <a:gd name="T14" fmla="*/ 6 w 28"/>
                  <a:gd name="T15" fmla="*/ 38 h 38"/>
                  <a:gd name="T16" fmla="*/ 1 w 28"/>
                  <a:gd name="T17" fmla="*/ 32 h 38"/>
                  <a:gd name="T18" fmla="*/ 12 w 28"/>
                  <a:gd name="T19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8">
                    <a:moveTo>
                      <a:pt x="13" y="6"/>
                    </a:moveTo>
                    <a:cubicBezTo>
                      <a:pt x="11" y="5"/>
                      <a:pt x="9" y="6"/>
                      <a:pt x="8" y="8"/>
                    </a:cubicBezTo>
                    <a:cubicBezTo>
                      <a:pt x="3" y="9"/>
                      <a:pt x="7" y="3"/>
                      <a:pt x="9" y="2"/>
                    </a:cubicBezTo>
                    <a:cubicBezTo>
                      <a:pt x="13" y="0"/>
                      <a:pt x="17" y="0"/>
                      <a:pt x="20" y="3"/>
                    </a:cubicBezTo>
                    <a:cubicBezTo>
                      <a:pt x="28" y="9"/>
                      <a:pt x="16" y="11"/>
                      <a:pt x="18" y="19"/>
                    </a:cubicBezTo>
                    <a:cubicBezTo>
                      <a:pt x="18" y="19"/>
                      <a:pt x="19" y="20"/>
                      <a:pt x="20" y="20"/>
                    </a:cubicBezTo>
                    <a:cubicBezTo>
                      <a:pt x="20" y="27"/>
                      <a:pt x="17" y="29"/>
                      <a:pt x="12" y="33"/>
                    </a:cubicBezTo>
                    <a:cubicBezTo>
                      <a:pt x="11" y="35"/>
                      <a:pt x="8" y="38"/>
                      <a:pt x="6" y="38"/>
                    </a:cubicBezTo>
                    <a:cubicBezTo>
                      <a:pt x="4" y="38"/>
                      <a:pt x="0" y="34"/>
                      <a:pt x="1" y="32"/>
                    </a:cubicBezTo>
                    <a:cubicBezTo>
                      <a:pt x="14" y="30"/>
                      <a:pt x="14" y="17"/>
                      <a:pt x="12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" name="Freeform 578">
                <a:extLst>
                  <a:ext uri="{FF2B5EF4-FFF2-40B4-BE49-F238E27FC236}">
                    <a16:creationId xmlns:a16="http://schemas.microsoft.com/office/drawing/2014/main" id="{99079B85-2F45-4223-9517-A73C2F685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688" y="4016375"/>
                <a:ext cx="73025" cy="84138"/>
              </a:xfrm>
              <a:custGeom>
                <a:avLst/>
                <a:gdLst>
                  <a:gd name="T0" fmla="*/ 21 w 27"/>
                  <a:gd name="T1" fmla="*/ 2 h 31"/>
                  <a:gd name="T2" fmla="*/ 17 w 27"/>
                  <a:gd name="T3" fmla="*/ 2 h 31"/>
                  <a:gd name="T4" fmla="*/ 17 w 27"/>
                  <a:gd name="T5" fmla="*/ 1 h 31"/>
                  <a:gd name="T6" fmla="*/ 5 w 27"/>
                  <a:gd name="T7" fmla="*/ 6 h 31"/>
                  <a:gd name="T8" fmla="*/ 11 w 27"/>
                  <a:gd name="T9" fmla="*/ 10 h 31"/>
                  <a:gd name="T10" fmla="*/ 4 w 27"/>
                  <a:gd name="T11" fmla="*/ 14 h 31"/>
                  <a:gd name="T12" fmla="*/ 20 w 27"/>
                  <a:gd name="T13" fmla="*/ 31 h 31"/>
                  <a:gd name="T14" fmla="*/ 26 w 27"/>
                  <a:gd name="T15" fmla="*/ 21 h 31"/>
                  <a:gd name="T16" fmla="*/ 24 w 27"/>
                  <a:gd name="T17" fmla="*/ 17 h 31"/>
                  <a:gd name="T18" fmla="*/ 21 w 27"/>
                  <a:gd name="T19" fmla="*/ 14 h 31"/>
                  <a:gd name="T20" fmla="*/ 20 w 27"/>
                  <a:gd name="T2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31">
                    <a:moveTo>
                      <a:pt x="21" y="2"/>
                    </a:moveTo>
                    <a:cubicBezTo>
                      <a:pt x="20" y="3"/>
                      <a:pt x="18" y="2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3" y="2"/>
                      <a:pt x="6" y="0"/>
                      <a:pt x="5" y="6"/>
                    </a:cubicBezTo>
                    <a:cubicBezTo>
                      <a:pt x="7" y="6"/>
                      <a:pt x="11" y="8"/>
                      <a:pt x="11" y="10"/>
                    </a:cubicBezTo>
                    <a:cubicBezTo>
                      <a:pt x="11" y="14"/>
                      <a:pt x="6" y="13"/>
                      <a:pt x="4" y="14"/>
                    </a:cubicBezTo>
                    <a:cubicBezTo>
                      <a:pt x="0" y="24"/>
                      <a:pt x="20" y="23"/>
                      <a:pt x="20" y="31"/>
                    </a:cubicBezTo>
                    <a:cubicBezTo>
                      <a:pt x="22" y="31"/>
                      <a:pt x="27" y="23"/>
                      <a:pt x="26" y="21"/>
                    </a:cubicBezTo>
                    <a:cubicBezTo>
                      <a:pt x="24" y="20"/>
                      <a:pt x="25" y="19"/>
                      <a:pt x="24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19" y="10"/>
                      <a:pt x="22" y="6"/>
                      <a:pt x="20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" name="Freeform 579">
                <a:extLst>
                  <a:ext uri="{FF2B5EF4-FFF2-40B4-BE49-F238E27FC236}">
                    <a16:creationId xmlns:a16="http://schemas.microsoft.com/office/drawing/2014/main" id="{08B1FEB5-02C9-4383-B234-AC5E966E9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9638" y="4113213"/>
                <a:ext cx="61913" cy="82550"/>
              </a:xfrm>
              <a:custGeom>
                <a:avLst/>
                <a:gdLst>
                  <a:gd name="T0" fmla="*/ 15 w 23"/>
                  <a:gd name="T1" fmla="*/ 3 h 30"/>
                  <a:gd name="T2" fmla="*/ 9 w 23"/>
                  <a:gd name="T3" fmla="*/ 3 h 30"/>
                  <a:gd name="T4" fmla="*/ 9 w 23"/>
                  <a:gd name="T5" fmla="*/ 5 h 30"/>
                  <a:gd name="T6" fmla="*/ 6 w 23"/>
                  <a:gd name="T7" fmla="*/ 5 h 30"/>
                  <a:gd name="T8" fmla="*/ 6 w 23"/>
                  <a:gd name="T9" fmla="*/ 3 h 30"/>
                  <a:gd name="T10" fmla="*/ 3 w 23"/>
                  <a:gd name="T11" fmla="*/ 8 h 30"/>
                  <a:gd name="T12" fmla="*/ 2 w 23"/>
                  <a:gd name="T13" fmla="*/ 19 h 30"/>
                  <a:gd name="T14" fmla="*/ 8 w 23"/>
                  <a:gd name="T15" fmla="*/ 27 h 30"/>
                  <a:gd name="T16" fmla="*/ 16 w 23"/>
                  <a:gd name="T17" fmla="*/ 22 h 30"/>
                  <a:gd name="T18" fmla="*/ 19 w 23"/>
                  <a:gd name="T19" fmla="*/ 16 h 30"/>
                  <a:gd name="T20" fmla="*/ 20 w 23"/>
                  <a:gd name="T21" fmla="*/ 16 h 30"/>
                  <a:gd name="T22" fmla="*/ 14 w 23"/>
                  <a:gd name="T23" fmla="*/ 12 h 30"/>
                  <a:gd name="T24" fmla="*/ 15 w 23"/>
                  <a:gd name="T25" fmla="*/ 3 h 30"/>
                  <a:gd name="T26" fmla="*/ 14 w 23"/>
                  <a:gd name="T27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30">
                    <a:moveTo>
                      <a:pt x="15" y="3"/>
                    </a:moveTo>
                    <a:cubicBezTo>
                      <a:pt x="13" y="3"/>
                      <a:pt x="11" y="4"/>
                      <a:pt x="9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0" y="0"/>
                      <a:pt x="3" y="6"/>
                      <a:pt x="3" y="8"/>
                    </a:cubicBezTo>
                    <a:cubicBezTo>
                      <a:pt x="4" y="12"/>
                      <a:pt x="2" y="15"/>
                      <a:pt x="2" y="19"/>
                    </a:cubicBezTo>
                    <a:cubicBezTo>
                      <a:pt x="6" y="20"/>
                      <a:pt x="5" y="25"/>
                      <a:pt x="8" y="27"/>
                    </a:cubicBezTo>
                    <a:cubicBezTo>
                      <a:pt x="13" y="30"/>
                      <a:pt x="14" y="25"/>
                      <a:pt x="16" y="22"/>
                    </a:cubicBezTo>
                    <a:cubicBezTo>
                      <a:pt x="19" y="22"/>
                      <a:pt x="19" y="19"/>
                      <a:pt x="19" y="16"/>
                    </a:cubicBezTo>
                    <a:cubicBezTo>
                      <a:pt x="19" y="16"/>
                      <a:pt x="20" y="16"/>
                      <a:pt x="20" y="16"/>
                    </a:cubicBezTo>
                    <a:cubicBezTo>
                      <a:pt x="23" y="10"/>
                      <a:pt x="16" y="13"/>
                      <a:pt x="14" y="12"/>
                    </a:cubicBezTo>
                    <a:cubicBezTo>
                      <a:pt x="10" y="8"/>
                      <a:pt x="16" y="7"/>
                      <a:pt x="15" y="3"/>
                    </a:cubicBezTo>
                    <a:cubicBezTo>
                      <a:pt x="15" y="3"/>
                      <a:pt x="15" y="3"/>
                      <a:pt x="14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" name="Freeform 580">
                <a:extLst>
                  <a:ext uri="{FF2B5EF4-FFF2-40B4-BE49-F238E27FC236}">
                    <a16:creationId xmlns:a16="http://schemas.microsoft.com/office/drawing/2014/main" id="{A0D30061-C6E1-4345-8A0A-C472A6515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551" y="4354513"/>
                <a:ext cx="38100" cy="38100"/>
              </a:xfrm>
              <a:custGeom>
                <a:avLst/>
                <a:gdLst>
                  <a:gd name="T0" fmla="*/ 14 w 14"/>
                  <a:gd name="T1" fmla="*/ 4 h 14"/>
                  <a:gd name="T2" fmla="*/ 10 w 14"/>
                  <a:gd name="T3" fmla="*/ 0 h 14"/>
                  <a:gd name="T4" fmla="*/ 7 w 14"/>
                  <a:gd name="T5" fmla="*/ 0 h 14"/>
                  <a:gd name="T6" fmla="*/ 3 w 14"/>
                  <a:gd name="T7" fmla="*/ 3 h 14"/>
                  <a:gd name="T8" fmla="*/ 0 w 14"/>
                  <a:gd name="T9" fmla="*/ 8 h 14"/>
                  <a:gd name="T10" fmla="*/ 10 w 14"/>
                  <a:gd name="T11" fmla="*/ 13 h 14"/>
                  <a:gd name="T12" fmla="*/ 13 w 14"/>
                  <a:gd name="T1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4" y="4"/>
                    </a:moveTo>
                    <a:cubicBezTo>
                      <a:pt x="13" y="3"/>
                      <a:pt x="11" y="2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7" y="3"/>
                      <a:pt x="4" y="2"/>
                      <a:pt x="3" y="3"/>
                    </a:cubicBezTo>
                    <a:cubicBezTo>
                      <a:pt x="2" y="5"/>
                      <a:pt x="3" y="7"/>
                      <a:pt x="0" y="8"/>
                    </a:cubicBezTo>
                    <a:cubicBezTo>
                      <a:pt x="5" y="8"/>
                      <a:pt x="6" y="14"/>
                      <a:pt x="10" y="13"/>
                    </a:cubicBezTo>
                    <a:cubicBezTo>
                      <a:pt x="13" y="11"/>
                      <a:pt x="13" y="9"/>
                      <a:pt x="13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" name="Freeform 581">
                <a:extLst>
                  <a:ext uri="{FF2B5EF4-FFF2-40B4-BE49-F238E27FC236}">
                    <a16:creationId xmlns:a16="http://schemas.microsoft.com/office/drawing/2014/main" id="{B9718852-F5C1-49C3-91D1-0046381AB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726" y="4349750"/>
                <a:ext cx="15875" cy="22225"/>
              </a:xfrm>
              <a:custGeom>
                <a:avLst/>
                <a:gdLst>
                  <a:gd name="T0" fmla="*/ 6 w 6"/>
                  <a:gd name="T1" fmla="*/ 4 h 8"/>
                  <a:gd name="T2" fmla="*/ 5 w 6"/>
                  <a:gd name="T3" fmla="*/ 7 h 8"/>
                  <a:gd name="T4" fmla="*/ 5 w 6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4"/>
                    </a:moveTo>
                    <a:cubicBezTo>
                      <a:pt x="2" y="0"/>
                      <a:pt x="0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" name="Freeform 582">
                <a:extLst>
                  <a:ext uri="{FF2B5EF4-FFF2-40B4-BE49-F238E27FC236}">
                    <a16:creationId xmlns:a16="http://schemas.microsoft.com/office/drawing/2014/main" id="{44F5D603-B7F2-45AA-8850-D1C5FD7FA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4338638"/>
                <a:ext cx="19050" cy="19050"/>
              </a:xfrm>
              <a:custGeom>
                <a:avLst/>
                <a:gdLst>
                  <a:gd name="T0" fmla="*/ 6 w 7"/>
                  <a:gd name="T1" fmla="*/ 1 h 7"/>
                  <a:gd name="T2" fmla="*/ 2 w 7"/>
                  <a:gd name="T3" fmla="*/ 6 h 7"/>
                  <a:gd name="T4" fmla="*/ 4 w 7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6" y="1"/>
                    </a:moveTo>
                    <a:cubicBezTo>
                      <a:pt x="2" y="0"/>
                      <a:pt x="0" y="1"/>
                      <a:pt x="2" y="6"/>
                    </a:cubicBezTo>
                    <a:cubicBezTo>
                      <a:pt x="5" y="7"/>
                      <a:pt x="7" y="4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" name="Freeform 583">
                <a:extLst>
                  <a:ext uri="{FF2B5EF4-FFF2-40B4-BE49-F238E27FC236}">
                    <a16:creationId xmlns:a16="http://schemas.microsoft.com/office/drawing/2014/main" id="{F547EDA5-0459-44FE-A462-24FCA7DB44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8151" y="3905250"/>
                <a:ext cx="15875" cy="19050"/>
              </a:xfrm>
              <a:custGeom>
                <a:avLst/>
                <a:gdLst>
                  <a:gd name="T0" fmla="*/ 4 w 6"/>
                  <a:gd name="T1" fmla="*/ 0 h 7"/>
                  <a:gd name="T2" fmla="*/ 5 w 6"/>
                  <a:gd name="T3" fmla="*/ 6 h 7"/>
                  <a:gd name="T4" fmla="*/ 3 w 6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cubicBezTo>
                      <a:pt x="0" y="0"/>
                      <a:pt x="1" y="7"/>
                      <a:pt x="5" y="6"/>
                    </a:cubicBezTo>
                    <a:cubicBezTo>
                      <a:pt x="6" y="4"/>
                      <a:pt x="6" y="1"/>
                      <a:pt x="3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" name="Freeform 584">
                <a:extLst>
                  <a:ext uri="{FF2B5EF4-FFF2-40B4-BE49-F238E27FC236}">
                    <a16:creationId xmlns:a16="http://schemas.microsoft.com/office/drawing/2014/main" id="{735EE859-30EF-4E75-8B3C-052130E26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0376" y="3935413"/>
                <a:ext cx="15875" cy="19050"/>
              </a:xfrm>
              <a:custGeom>
                <a:avLst/>
                <a:gdLst>
                  <a:gd name="T0" fmla="*/ 3 w 6"/>
                  <a:gd name="T1" fmla="*/ 1 h 7"/>
                  <a:gd name="T2" fmla="*/ 0 w 6"/>
                  <a:gd name="T3" fmla="*/ 1 h 7"/>
                  <a:gd name="T4" fmla="*/ 5 w 6"/>
                  <a:gd name="T5" fmla="*/ 7 h 7"/>
                  <a:gd name="T6" fmla="*/ 3 w 6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1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0" y="4"/>
                      <a:pt x="1" y="7"/>
                      <a:pt x="5" y="7"/>
                    </a:cubicBezTo>
                    <a:cubicBezTo>
                      <a:pt x="6" y="5"/>
                      <a:pt x="4" y="3"/>
                      <a:pt x="3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6CF4F6C5-4BAA-4BDE-8644-C9DD18CCBDEB}"/>
                </a:ext>
              </a:extLst>
            </p:cNvPr>
            <p:cNvGrpSpPr/>
            <p:nvPr/>
          </p:nvGrpSpPr>
          <p:grpSpPr>
            <a:xfrm>
              <a:off x="2093526" y="3004076"/>
              <a:ext cx="126040" cy="168671"/>
              <a:chOff x="3051176" y="3071813"/>
              <a:chExt cx="431800" cy="577850"/>
            </a:xfrm>
            <a:solidFill>
              <a:srgbClr val="9DB5C8"/>
            </a:solidFill>
          </p:grpSpPr>
          <p:sp>
            <p:nvSpPr>
              <p:cNvPr id="141" name="Freeform 602">
                <a:extLst>
                  <a:ext uri="{FF2B5EF4-FFF2-40B4-BE49-F238E27FC236}">
                    <a16:creationId xmlns:a16="http://schemas.microsoft.com/office/drawing/2014/main" id="{609AB9B7-EECA-4476-8A7F-465266984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938" y="3267075"/>
                <a:ext cx="46038" cy="82550"/>
              </a:xfrm>
              <a:custGeom>
                <a:avLst/>
                <a:gdLst>
                  <a:gd name="T0" fmla="*/ 16 w 17"/>
                  <a:gd name="T1" fmla="*/ 16 h 30"/>
                  <a:gd name="T2" fmla="*/ 11 w 17"/>
                  <a:gd name="T3" fmla="*/ 1 h 30"/>
                  <a:gd name="T4" fmla="*/ 5 w 17"/>
                  <a:gd name="T5" fmla="*/ 3 h 30"/>
                  <a:gd name="T6" fmla="*/ 0 w 17"/>
                  <a:gd name="T7" fmla="*/ 9 h 30"/>
                  <a:gd name="T8" fmla="*/ 4 w 17"/>
                  <a:gd name="T9" fmla="*/ 10 h 30"/>
                  <a:gd name="T10" fmla="*/ 2 w 17"/>
                  <a:gd name="T11" fmla="*/ 21 h 30"/>
                  <a:gd name="T12" fmla="*/ 10 w 17"/>
                  <a:gd name="T13" fmla="*/ 30 h 30"/>
                  <a:gd name="T14" fmla="*/ 9 w 17"/>
                  <a:gd name="T15" fmla="*/ 24 h 30"/>
                  <a:gd name="T16" fmla="*/ 16 w 17"/>
                  <a:gd name="T17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30">
                    <a:moveTo>
                      <a:pt x="16" y="16"/>
                    </a:moveTo>
                    <a:cubicBezTo>
                      <a:pt x="17" y="11"/>
                      <a:pt x="14" y="4"/>
                      <a:pt x="11" y="1"/>
                    </a:cubicBezTo>
                    <a:cubicBezTo>
                      <a:pt x="8" y="0"/>
                      <a:pt x="7" y="0"/>
                      <a:pt x="5" y="3"/>
                    </a:cubicBezTo>
                    <a:cubicBezTo>
                      <a:pt x="4" y="4"/>
                      <a:pt x="1" y="7"/>
                      <a:pt x="0" y="9"/>
                    </a:cubicBezTo>
                    <a:cubicBezTo>
                      <a:pt x="2" y="8"/>
                      <a:pt x="2" y="9"/>
                      <a:pt x="4" y="10"/>
                    </a:cubicBezTo>
                    <a:cubicBezTo>
                      <a:pt x="1" y="14"/>
                      <a:pt x="0" y="17"/>
                      <a:pt x="2" y="21"/>
                    </a:cubicBezTo>
                    <a:cubicBezTo>
                      <a:pt x="4" y="24"/>
                      <a:pt x="7" y="30"/>
                      <a:pt x="10" y="30"/>
                    </a:cubicBezTo>
                    <a:cubicBezTo>
                      <a:pt x="10" y="28"/>
                      <a:pt x="9" y="26"/>
                      <a:pt x="9" y="24"/>
                    </a:cubicBezTo>
                    <a:cubicBezTo>
                      <a:pt x="12" y="23"/>
                      <a:pt x="17" y="21"/>
                      <a:pt x="16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" name="Freeform 603">
                <a:extLst>
                  <a:ext uri="{FF2B5EF4-FFF2-40B4-BE49-F238E27FC236}">
                    <a16:creationId xmlns:a16="http://schemas.microsoft.com/office/drawing/2014/main" id="{C6638CD5-7BF3-4825-BA53-AB15D7806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3438" y="3341688"/>
                <a:ext cx="22225" cy="17463"/>
              </a:xfrm>
              <a:custGeom>
                <a:avLst/>
                <a:gdLst>
                  <a:gd name="T0" fmla="*/ 3 w 8"/>
                  <a:gd name="T1" fmla="*/ 0 h 7"/>
                  <a:gd name="T2" fmla="*/ 8 w 8"/>
                  <a:gd name="T3" fmla="*/ 5 h 7"/>
                  <a:gd name="T4" fmla="*/ 1 w 8"/>
                  <a:gd name="T5" fmla="*/ 6 h 7"/>
                  <a:gd name="T6" fmla="*/ 2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3" y="0"/>
                    </a:moveTo>
                    <a:cubicBezTo>
                      <a:pt x="5" y="0"/>
                      <a:pt x="7" y="3"/>
                      <a:pt x="8" y="5"/>
                    </a:cubicBezTo>
                    <a:cubicBezTo>
                      <a:pt x="5" y="6"/>
                      <a:pt x="3" y="7"/>
                      <a:pt x="1" y="6"/>
                    </a:cubicBezTo>
                    <a:cubicBezTo>
                      <a:pt x="0" y="4"/>
                      <a:pt x="0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" name="Freeform 604">
                <a:extLst>
                  <a:ext uri="{FF2B5EF4-FFF2-40B4-BE49-F238E27FC236}">
                    <a16:creationId xmlns:a16="http://schemas.microsoft.com/office/drawing/2014/main" id="{0B0EA7A1-D4C8-493C-8DC3-0A8BBE226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6" y="3071813"/>
                <a:ext cx="41275" cy="41275"/>
              </a:xfrm>
              <a:custGeom>
                <a:avLst/>
                <a:gdLst>
                  <a:gd name="T0" fmla="*/ 10 w 15"/>
                  <a:gd name="T1" fmla="*/ 7 h 15"/>
                  <a:gd name="T2" fmla="*/ 0 w 15"/>
                  <a:gd name="T3" fmla="*/ 8 h 15"/>
                  <a:gd name="T4" fmla="*/ 0 w 15"/>
                  <a:gd name="T5" fmla="*/ 9 h 15"/>
                  <a:gd name="T6" fmla="*/ 4 w 15"/>
                  <a:gd name="T7" fmla="*/ 10 h 15"/>
                  <a:gd name="T8" fmla="*/ 5 w 15"/>
                  <a:gd name="T9" fmla="*/ 15 h 15"/>
                  <a:gd name="T10" fmla="*/ 10 w 15"/>
                  <a:gd name="T1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10" y="7"/>
                    </a:moveTo>
                    <a:cubicBezTo>
                      <a:pt x="8" y="0"/>
                      <a:pt x="2" y="5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9"/>
                      <a:pt x="3" y="9"/>
                      <a:pt x="4" y="10"/>
                    </a:cubicBezTo>
                    <a:cubicBezTo>
                      <a:pt x="5" y="11"/>
                      <a:pt x="5" y="13"/>
                      <a:pt x="5" y="15"/>
                    </a:cubicBezTo>
                    <a:cubicBezTo>
                      <a:pt x="7" y="14"/>
                      <a:pt x="15" y="10"/>
                      <a:pt x="10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" name="Freeform 605">
                <a:extLst>
                  <a:ext uri="{FF2B5EF4-FFF2-40B4-BE49-F238E27FC236}">
                    <a16:creationId xmlns:a16="http://schemas.microsoft.com/office/drawing/2014/main" id="{2B545AD0-8FBE-417A-92E3-25006CFB0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513" y="3101975"/>
                <a:ext cx="315913" cy="547688"/>
              </a:xfrm>
              <a:custGeom>
                <a:avLst/>
                <a:gdLst>
                  <a:gd name="T0" fmla="*/ 29 w 117"/>
                  <a:gd name="T1" fmla="*/ 8 h 202"/>
                  <a:gd name="T2" fmla="*/ 5 w 117"/>
                  <a:gd name="T3" fmla="*/ 30 h 202"/>
                  <a:gd name="T4" fmla="*/ 0 w 117"/>
                  <a:gd name="T5" fmla="*/ 41 h 202"/>
                  <a:gd name="T6" fmla="*/ 2 w 117"/>
                  <a:gd name="T7" fmla="*/ 53 h 202"/>
                  <a:gd name="T8" fmla="*/ 8 w 117"/>
                  <a:gd name="T9" fmla="*/ 61 h 202"/>
                  <a:gd name="T10" fmla="*/ 17 w 117"/>
                  <a:gd name="T11" fmla="*/ 64 h 202"/>
                  <a:gd name="T12" fmla="*/ 30 w 117"/>
                  <a:gd name="T13" fmla="*/ 70 h 202"/>
                  <a:gd name="T14" fmla="*/ 34 w 117"/>
                  <a:gd name="T15" fmla="*/ 74 h 202"/>
                  <a:gd name="T16" fmla="*/ 38 w 117"/>
                  <a:gd name="T17" fmla="*/ 84 h 202"/>
                  <a:gd name="T18" fmla="*/ 36 w 117"/>
                  <a:gd name="T19" fmla="*/ 106 h 202"/>
                  <a:gd name="T20" fmla="*/ 37 w 117"/>
                  <a:gd name="T21" fmla="*/ 111 h 202"/>
                  <a:gd name="T22" fmla="*/ 36 w 117"/>
                  <a:gd name="T23" fmla="*/ 122 h 202"/>
                  <a:gd name="T24" fmla="*/ 57 w 117"/>
                  <a:gd name="T25" fmla="*/ 138 h 202"/>
                  <a:gd name="T26" fmla="*/ 63 w 117"/>
                  <a:gd name="T27" fmla="*/ 161 h 202"/>
                  <a:gd name="T28" fmla="*/ 34 w 117"/>
                  <a:gd name="T29" fmla="*/ 143 h 202"/>
                  <a:gd name="T30" fmla="*/ 25 w 117"/>
                  <a:gd name="T31" fmla="*/ 154 h 202"/>
                  <a:gd name="T32" fmla="*/ 37 w 117"/>
                  <a:gd name="T33" fmla="*/ 160 h 202"/>
                  <a:gd name="T34" fmla="*/ 27 w 117"/>
                  <a:gd name="T35" fmla="*/ 178 h 202"/>
                  <a:gd name="T36" fmla="*/ 39 w 117"/>
                  <a:gd name="T37" fmla="*/ 181 h 202"/>
                  <a:gd name="T38" fmla="*/ 41 w 117"/>
                  <a:gd name="T39" fmla="*/ 196 h 202"/>
                  <a:gd name="T40" fmla="*/ 51 w 117"/>
                  <a:gd name="T41" fmla="*/ 199 h 202"/>
                  <a:gd name="T42" fmla="*/ 67 w 117"/>
                  <a:gd name="T43" fmla="*/ 196 h 202"/>
                  <a:gd name="T44" fmla="*/ 80 w 117"/>
                  <a:gd name="T45" fmla="*/ 198 h 202"/>
                  <a:gd name="T46" fmla="*/ 83 w 117"/>
                  <a:gd name="T47" fmla="*/ 192 h 202"/>
                  <a:gd name="T48" fmla="*/ 89 w 117"/>
                  <a:gd name="T49" fmla="*/ 192 h 202"/>
                  <a:gd name="T50" fmla="*/ 81 w 117"/>
                  <a:gd name="T51" fmla="*/ 181 h 202"/>
                  <a:gd name="T52" fmla="*/ 73 w 117"/>
                  <a:gd name="T53" fmla="*/ 171 h 202"/>
                  <a:gd name="T54" fmla="*/ 79 w 117"/>
                  <a:gd name="T55" fmla="*/ 162 h 202"/>
                  <a:gd name="T56" fmla="*/ 91 w 117"/>
                  <a:gd name="T57" fmla="*/ 154 h 202"/>
                  <a:gd name="T58" fmla="*/ 92 w 117"/>
                  <a:gd name="T59" fmla="*/ 145 h 202"/>
                  <a:gd name="T60" fmla="*/ 104 w 117"/>
                  <a:gd name="T61" fmla="*/ 126 h 202"/>
                  <a:gd name="T62" fmla="*/ 93 w 117"/>
                  <a:gd name="T63" fmla="*/ 119 h 202"/>
                  <a:gd name="T64" fmla="*/ 94 w 117"/>
                  <a:gd name="T65" fmla="*/ 95 h 202"/>
                  <a:gd name="T66" fmla="*/ 111 w 117"/>
                  <a:gd name="T67" fmla="*/ 72 h 202"/>
                  <a:gd name="T68" fmla="*/ 114 w 117"/>
                  <a:gd name="T69" fmla="*/ 58 h 202"/>
                  <a:gd name="T70" fmla="*/ 102 w 117"/>
                  <a:gd name="T71" fmla="*/ 51 h 202"/>
                  <a:gd name="T72" fmla="*/ 83 w 117"/>
                  <a:gd name="T73" fmla="*/ 43 h 202"/>
                  <a:gd name="T74" fmla="*/ 63 w 117"/>
                  <a:gd name="T75" fmla="*/ 48 h 202"/>
                  <a:gd name="T76" fmla="*/ 51 w 117"/>
                  <a:gd name="T77" fmla="*/ 39 h 202"/>
                  <a:gd name="T78" fmla="*/ 45 w 117"/>
                  <a:gd name="T79" fmla="*/ 27 h 202"/>
                  <a:gd name="T80" fmla="*/ 30 w 117"/>
                  <a:gd name="T81" fmla="*/ 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7" h="202">
                    <a:moveTo>
                      <a:pt x="38" y="0"/>
                    </a:moveTo>
                    <a:cubicBezTo>
                      <a:pt x="33" y="3"/>
                      <a:pt x="30" y="1"/>
                      <a:pt x="29" y="8"/>
                    </a:cubicBezTo>
                    <a:cubicBezTo>
                      <a:pt x="24" y="10"/>
                      <a:pt x="24" y="18"/>
                      <a:pt x="20" y="19"/>
                    </a:cubicBezTo>
                    <a:cubicBezTo>
                      <a:pt x="18" y="26"/>
                      <a:pt x="13" y="31"/>
                      <a:pt x="5" y="30"/>
                    </a:cubicBezTo>
                    <a:cubicBezTo>
                      <a:pt x="5" y="33"/>
                      <a:pt x="4" y="37"/>
                      <a:pt x="2" y="38"/>
                    </a:cubicBezTo>
                    <a:cubicBezTo>
                      <a:pt x="1" y="40"/>
                      <a:pt x="1" y="40"/>
                      <a:pt x="0" y="41"/>
                    </a:cubicBezTo>
                    <a:cubicBezTo>
                      <a:pt x="3" y="44"/>
                      <a:pt x="11" y="39"/>
                      <a:pt x="10" y="47"/>
                    </a:cubicBezTo>
                    <a:cubicBezTo>
                      <a:pt x="7" y="48"/>
                      <a:pt x="5" y="52"/>
                      <a:pt x="2" y="53"/>
                    </a:cubicBezTo>
                    <a:cubicBezTo>
                      <a:pt x="2" y="55"/>
                      <a:pt x="2" y="57"/>
                      <a:pt x="3" y="58"/>
                    </a:cubicBezTo>
                    <a:cubicBezTo>
                      <a:pt x="4" y="59"/>
                      <a:pt x="6" y="60"/>
                      <a:pt x="8" y="61"/>
                    </a:cubicBezTo>
                    <a:cubicBezTo>
                      <a:pt x="10" y="59"/>
                      <a:pt x="13" y="57"/>
                      <a:pt x="15" y="59"/>
                    </a:cubicBezTo>
                    <a:cubicBezTo>
                      <a:pt x="16" y="60"/>
                      <a:pt x="16" y="63"/>
                      <a:pt x="17" y="64"/>
                    </a:cubicBezTo>
                    <a:cubicBezTo>
                      <a:pt x="18" y="66"/>
                      <a:pt x="21" y="67"/>
                      <a:pt x="23" y="68"/>
                    </a:cubicBezTo>
                    <a:cubicBezTo>
                      <a:pt x="27" y="66"/>
                      <a:pt x="27" y="69"/>
                      <a:pt x="30" y="70"/>
                    </a:cubicBezTo>
                    <a:cubicBezTo>
                      <a:pt x="32" y="70"/>
                      <a:pt x="37" y="65"/>
                      <a:pt x="37" y="71"/>
                    </a:cubicBezTo>
                    <a:cubicBezTo>
                      <a:pt x="34" y="71"/>
                      <a:pt x="35" y="73"/>
                      <a:pt x="34" y="74"/>
                    </a:cubicBezTo>
                    <a:cubicBezTo>
                      <a:pt x="34" y="75"/>
                      <a:pt x="32" y="77"/>
                      <a:pt x="31" y="78"/>
                    </a:cubicBezTo>
                    <a:cubicBezTo>
                      <a:pt x="30" y="84"/>
                      <a:pt x="38" y="79"/>
                      <a:pt x="38" y="84"/>
                    </a:cubicBezTo>
                    <a:cubicBezTo>
                      <a:pt x="35" y="85"/>
                      <a:pt x="32" y="91"/>
                      <a:pt x="37" y="92"/>
                    </a:cubicBezTo>
                    <a:cubicBezTo>
                      <a:pt x="39" y="93"/>
                      <a:pt x="36" y="104"/>
                      <a:pt x="36" y="106"/>
                    </a:cubicBezTo>
                    <a:cubicBezTo>
                      <a:pt x="39" y="106"/>
                      <a:pt x="44" y="106"/>
                      <a:pt x="45" y="109"/>
                    </a:cubicBezTo>
                    <a:cubicBezTo>
                      <a:pt x="44" y="112"/>
                      <a:pt x="40" y="110"/>
                      <a:pt x="37" y="111"/>
                    </a:cubicBezTo>
                    <a:cubicBezTo>
                      <a:pt x="34" y="112"/>
                      <a:pt x="32" y="114"/>
                      <a:pt x="30" y="115"/>
                    </a:cubicBezTo>
                    <a:cubicBezTo>
                      <a:pt x="30" y="117"/>
                      <a:pt x="34" y="121"/>
                      <a:pt x="36" y="122"/>
                    </a:cubicBezTo>
                    <a:cubicBezTo>
                      <a:pt x="40" y="124"/>
                      <a:pt x="41" y="121"/>
                      <a:pt x="44" y="125"/>
                    </a:cubicBezTo>
                    <a:cubicBezTo>
                      <a:pt x="46" y="129"/>
                      <a:pt x="52" y="137"/>
                      <a:pt x="57" y="138"/>
                    </a:cubicBezTo>
                    <a:cubicBezTo>
                      <a:pt x="59" y="140"/>
                      <a:pt x="59" y="145"/>
                      <a:pt x="61" y="148"/>
                    </a:cubicBezTo>
                    <a:cubicBezTo>
                      <a:pt x="63" y="152"/>
                      <a:pt x="63" y="156"/>
                      <a:pt x="63" y="161"/>
                    </a:cubicBezTo>
                    <a:cubicBezTo>
                      <a:pt x="56" y="167"/>
                      <a:pt x="45" y="159"/>
                      <a:pt x="40" y="155"/>
                    </a:cubicBezTo>
                    <a:cubicBezTo>
                      <a:pt x="36" y="151"/>
                      <a:pt x="37" y="146"/>
                      <a:pt x="34" y="143"/>
                    </a:cubicBezTo>
                    <a:cubicBezTo>
                      <a:pt x="31" y="141"/>
                      <a:pt x="23" y="141"/>
                      <a:pt x="19" y="141"/>
                    </a:cubicBezTo>
                    <a:cubicBezTo>
                      <a:pt x="18" y="146"/>
                      <a:pt x="23" y="150"/>
                      <a:pt x="25" y="154"/>
                    </a:cubicBezTo>
                    <a:cubicBezTo>
                      <a:pt x="26" y="155"/>
                      <a:pt x="28" y="160"/>
                      <a:pt x="29" y="160"/>
                    </a:cubicBezTo>
                    <a:cubicBezTo>
                      <a:pt x="32" y="161"/>
                      <a:pt x="34" y="158"/>
                      <a:pt x="37" y="160"/>
                    </a:cubicBezTo>
                    <a:cubicBezTo>
                      <a:pt x="40" y="161"/>
                      <a:pt x="33" y="172"/>
                      <a:pt x="32" y="173"/>
                    </a:cubicBezTo>
                    <a:cubicBezTo>
                      <a:pt x="31" y="175"/>
                      <a:pt x="27" y="176"/>
                      <a:pt x="27" y="178"/>
                    </a:cubicBezTo>
                    <a:cubicBezTo>
                      <a:pt x="27" y="180"/>
                      <a:pt x="31" y="183"/>
                      <a:pt x="33" y="183"/>
                    </a:cubicBezTo>
                    <a:cubicBezTo>
                      <a:pt x="35" y="183"/>
                      <a:pt x="36" y="180"/>
                      <a:pt x="39" y="181"/>
                    </a:cubicBezTo>
                    <a:cubicBezTo>
                      <a:pt x="43" y="183"/>
                      <a:pt x="40" y="186"/>
                      <a:pt x="39" y="189"/>
                    </a:cubicBezTo>
                    <a:cubicBezTo>
                      <a:pt x="38" y="192"/>
                      <a:pt x="39" y="193"/>
                      <a:pt x="41" y="196"/>
                    </a:cubicBezTo>
                    <a:cubicBezTo>
                      <a:pt x="41" y="193"/>
                      <a:pt x="46" y="190"/>
                      <a:pt x="49" y="193"/>
                    </a:cubicBezTo>
                    <a:cubicBezTo>
                      <a:pt x="50" y="195"/>
                      <a:pt x="49" y="197"/>
                      <a:pt x="51" y="199"/>
                    </a:cubicBezTo>
                    <a:cubicBezTo>
                      <a:pt x="55" y="194"/>
                      <a:pt x="56" y="198"/>
                      <a:pt x="59" y="200"/>
                    </a:cubicBezTo>
                    <a:cubicBezTo>
                      <a:pt x="63" y="202"/>
                      <a:pt x="65" y="199"/>
                      <a:pt x="67" y="196"/>
                    </a:cubicBezTo>
                    <a:cubicBezTo>
                      <a:pt x="69" y="192"/>
                      <a:pt x="69" y="189"/>
                      <a:pt x="74" y="189"/>
                    </a:cubicBezTo>
                    <a:cubicBezTo>
                      <a:pt x="79" y="189"/>
                      <a:pt x="80" y="193"/>
                      <a:pt x="80" y="198"/>
                    </a:cubicBezTo>
                    <a:cubicBezTo>
                      <a:pt x="81" y="198"/>
                      <a:pt x="81" y="198"/>
                      <a:pt x="82" y="198"/>
                    </a:cubicBezTo>
                    <a:cubicBezTo>
                      <a:pt x="81" y="198"/>
                      <a:pt x="82" y="193"/>
                      <a:pt x="83" y="192"/>
                    </a:cubicBezTo>
                    <a:cubicBezTo>
                      <a:pt x="84" y="190"/>
                      <a:pt x="87" y="191"/>
                      <a:pt x="89" y="191"/>
                    </a:cubicBezTo>
                    <a:cubicBezTo>
                      <a:pt x="89" y="191"/>
                      <a:pt x="89" y="192"/>
                      <a:pt x="89" y="192"/>
                    </a:cubicBezTo>
                    <a:cubicBezTo>
                      <a:pt x="91" y="191"/>
                      <a:pt x="92" y="187"/>
                      <a:pt x="94" y="185"/>
                    </a:cubicBezTo>
                    <a:cubicBezTo>
                      <a:pt x="90" y="183"/>
                      <a:pt x="84" y="184"/>
                      <a:pt x="81" y="181"/>
                    </a:cubicBezTo>
                    <a:cubicBezTo>
                      <a:pt x="78" y="181"/>
                      <a:pt x="78" y="179"/>
                      <a:pt x="78" y="176"/>
                    </a:cubicBezTo>
                    <a:cubicBezTo>
                      <a:pt x="77" y="175"/>
                      <a:pt x="74" y="172"/>
                      <a:pt x="73" y="171"/>
                    </a:cubicBezTo>
                    <a:cubicBezTo>
                      <a:pt x="73" y="167"/>
                      <a:pt x="76" y="168"/>
                      <a:pt x="80" y="168"/>
                    </a:cubicBezTo>
                    <a:cubicBezTo>
                      <a:pt x="81" y="165"/>
                      <a:pt x="79" y="164"/>
                      <a:pt x="79" y="162"/>
                    </a:cubicBezTo>
                    <a:cubicBezTo>
                      <a:pt x="79" y="159"/>
                      <a:pt x="80" y="160"/>
                      <a:pt x="82" y="158"/>
                    </a:cubicBezTo>
                    <a:cubicBezTo>
                      <a:pt x="83" y="156"/>
                      <a:pt x="88" y="150"/>
                      <a:pt x="91" y="154"/>
                    </a:cubicBezTo>
                    <a:cubicBezTo>
                      <a:pt x="92" y="157"/>
                      <a:pt x="94" y="153"/>
                      <a:pt x="94" y="152"/>
                    </a:cubicBezTo>
                    <a:cubicBezTo>
                      <a:pt x="91" y="150"/>
                      <a:pt x="91" y="148"/>
                      <a:pt x="92" y="145"/>
                    </a:cubicBezTo>
                    <a:cubicBezTo>
                      <a:pt x="92" y="141"/>
                      <a:pt x="92" y="140"/>
                      <a:pt x="95" y="138"/>
                    </a:cubicBezTo>
                    <a:cubicBezTo>
                      <a:pt x="99" y="136"/>
                      <a:pt x="105" y="132"/>
                      <a:pt x="104" y="126"/>
                    </a:cubicBezTo>
                    <a:cubicBezTo>
                      <a:pt x="98" y="126"/>
                      <a:pt x="101" y="125"/>
                      <a:pt x="99" y="123"/>
                    </a:cubicBezTo>
                    <a:cubicBezTo>
                      <a:pt x="97" y="120"/>
                      <a:pt x="96" y="121"/>
                      <a:pt x="93" y="119"/>
                    </a:cubicBezTo>
                    <a:cubicBezTo>
                      <a:pt x="93" y="114"/>
                      <a:pt x="87" y="112"/>
                      <a:pt x="87" y="107"/>
                    </a:cubicBezTo>
                    <a:cubicBezTo>
                      <a:pt x="87" y="100"/>
                      <a:pt x="91" y="99"/>
                      <a:pt x="94" y="95"/>
                    </a:cubicBezTo>
                    <a:cubicBezTo>
                      <a:pt x="100" y="87"/>
                      <a:pt x="103" y="76"/>
                      <a:pt x="114" y="76"/>
                    </a:cubicBezTo>
                    <a:cubicBezTo>
                      <a:pt x="117" y="76"/>
                      <a:pt x="110" y="71"/>
                      <a:pt x="111" y="72"/>
                    </a:cubicBezTo>
                    <a:cubicBezTo>
                      <a:pt x="109" y="69"/>
                      <a:pt x="112" y="69"/>
                      <a:pt x="114" y="66"/>
                    </a:cubicBezTo>
                    <a:cubicBezTo>
                      <a:pt x="115" y="63"/>
                      <a:pt x="115" y="60"/>
                      <a:pt x="114" y="58"/>
                    </a:cubicBezTo>
                    <a:cubicBezTo>
                      <a:pt x="113" y="57"/>
                      <a:pt x="109" y="55"/>
                      <a:pt x="108" y="54"/>
                    </a:cubicBezTo>
                    <a:cubicBezTo>
                      <a:pt x="106" y="52"/>
                      <a:pt x="104" y="52"/>
                      <a:pt x="102" y="51"/>
                    </a:cubicBezTo>
                    <a:cubicBezTo>
                      <a:pt x="99" y="49"/>
                      <a:pt x="98" y="46"/>
                      <a:pt x="95" y="45"/>
                    </a:cubicBezTo>
                    <a:cubicBezTo>
                      <a:pt x="92" y="43"/>
                      <a:pt x="86" y="43"/>
                      <a:pt x="83" y="43"/>
                    </a:cubicBezTo>
                    <a:cubicBezTo>
                      <a:pt x="80" y="42"/>
                      <a:pt x="73" y="41"/>
                      <a:pt x="71" y="41"/>
                    </a:cubicBezTo>
                    <a:cubicBezTo>
                      <a:pt x="67" y="43"/>
                      <a:pt x="67" y="47"/>
                      <a:pt x="63" y="48"/>
                    </a:cubicBezTo>
                    <a:cubicBezTo>
                      <a:pt x="63" y="47"/>
                      <a:pt x="62" y="47"/>
                      <a:pt x="62" y="46"/>
                    </a:cubicBezTo>
                    <a:cubicBezTo>
                      <a:pt x="57" y="44"/>
                      <a:pt x="54" y="43"/>
                      <a:pt x="51" y="39"/>
                    </a:cubicBezTo>
                    <a:cubicBezTo>
                      <a:pt x="50" y="36"/>
                      <a:pt x="49" y="36"/>
                      <a:pt x="49" y="32"/>
                    </a:cubicBezTo>
                    <a:cubicBezTo>
                      <a:pt x="48" y="30"/>
                      <a:pt x="48" y="27"/>
                      <a:pt x="45" y="27"/>
                    </a:cubicBezTo>
                    <a:cubicBezTo>
                      <a:pt x="42" y="23"/>
                      <a:pt x="40" y="19"/>
                      <a:pt x="35" y="17"/>
                    </a:cubicBezTo>
                    <a:cubicBezTo>
                      <a:pt x="35" y="12"/>
                      <a:pt x="29" y="14"/>
                      <a:pt x="30" y="9"/>
                    </a:cubicBezTo>
                    <a:cubicBezTo>
                      <a:pt x="35" y="7"/>
                      <a:pt x="37" y="7"/>
                      <a:pt x="38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29" name="Freeform 614">
              <a:extLst>
                <a:ext uri="{FF2B5EF4-FFF2-40B4-BE49-F238E27FC236}">
                  <a16:creationId xmlns:a16="http://schemas.microsoft.com/office/drawing/2014/main" id="{E4DDC8FA-2620-4E9A-8154-A97CAE29B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324" y="3217572"/>
              <a:ext cx="127430" cy="107968"/>
            </a:xfrm>
            <a:custGeom>
              <a:avLst/>
              <a:gdLst>
                <a:gd name="T0" fmla="*/ 106 w 161"/>
                <a:gd name="T1" fmla="*/ 136 h 136"/>
                <a:gd name="T2" fmla="*/ 106 w 161"/>
                <a:gd name="T3" fmla="*/ 136 h 136"/>
                <a:gd name="T4" fmla="*/ 94 w 161"/>
                <a:gd name="T5" fmla="*/ 133 h 136"/>
                <a:gd name="T6" fmla="*/ 80 w 161"/>
                <a:gd name="T7" fmla="*/ 127 h 136"/>
                <a:gd name="T8" fmla="*/ 78 w 161"/>
                <a:gd name="T9" fmla="*/ 126 h 136"/>
                <a:gd name="T10" fmla="*/ 73 w 161"/>
                <a:gd name="T11" fmla="*/ 123 h 136"/>
                <a:gd name="T12" fmla="*/ 60 w 161"/>
                <a:gd name="T13" fmla="*/ 116 h 136"/>
                <a:gd name="T14" fmla="*/ 53 w 161"/>
                <a:gd name="T15" fmla="*/ 110 h 136"/>
                <a:gd name="T16" fmla="*/ 39 w 161"/>
                <a:gd name="T17" fmla="*/ 107 h 136"/>
                <a:gd name="T18" fmla="*/ 34 w 161"/>
                <a:gd name="T19" fmla="*/ 104 h 136"/>
                <a:gd name="T20" fmla="*/ 23 w 161"/>
                <a:gd name="T21" fmla="*/ 94 h 136"/>
                <a:gd name="T22" fmla="*/ 16 w 161"/>
                <a:gd name="T23" fmla="*/ 73 h 136"/>
                <a:gd name="T24" fmla="*/ 14 w 161"/>
                <a:gd name="T25" fmla="*/ 65 h 136"/>
                <a:gd name="T26" fmla="*/ 8 w 161"/>
                <a:gd name="T27" fmla="*/ 63 h 136"/>
                <a:gd name="T28" fmla="*/ 0 w 161"/>
                <a:gd name="T29" fmla="*/ 52 h 136"/>
                <a:gd name="T30" fmla="*/ 0 w 161"/>
                <a:gd name="T31" fmla="*/ 51 h 136"/>
                <a:gd name="T32" fmla="*/ 3 w 161"/>
                <a:gd name="T33" fmla="*/ 39 h 136"/>
                <a:gd name="T34" fmla="*/ 6 w 161"/>
                <a:gd name="T35" fmla="*/ 37 h 136"/>
                <a:gd name="T36" fmla="*/ 14 w 161"/>
                <a:gd name="T37" fmla="*/ 33 h 136"/>
                <a:gd name="T38" fmla="*/ 14 w 161"/>
                <a:gd name="T39" fmla="*/ 19 h 136"/>
                <a:gd name="T40" fmla="*/ 24 w 161"/>
                <a:gd name="T41" fmla="*/ 12 h 136"/>
                <a:gd name="T42" fmla="*/ 31 w 161"/>
                <a:gd name="T43" fmla="*/ 8 h 136"/>
                <a:gd name="T44" fmla="*/ 36 w 161"/>
                <a:gd name="T45" fmla="*/ 4 h 136"/>
                <a:gd name="T46" fmla="*/ 50 w 161"/>
                <a:gd name="T47" fmla="*/ 1 h 136"/>
                <a:gd name="T48" fmla="*/ 56 w 161"/>
                <a:gd name="T49" fmla="*/ 0 h 136"/>
                <a:gd name="T50" fmla="*/ 58 w 161"/>
                <a:gd name="T51" fmla="*/ 0 h 136"/>
                <a:gd name="T52" fmla="*/ 66 w 161"/>
                <a:gd name="T53" fmla="*/ 4 h 136"/>
                <a:gd name="T54" fmla="*/ 89 w 161"/>
                <a:gd name="T55" fmla="*/ 4 h 136"/>
                <a:gd name="T56" fmla="*/ 101 w 161"/>
                <a:gd name="T57" fmla="*/ 4 h 136"/>
                <a:gd name="T58" fmla="*/ 109 w 161"/>
                <a:gd name="T59" fmla="*/ 7 h 136"/>
                <a:gd name="T60" fmla="*/ 111 w 161"/>
                <a:gd name="T61" fmla="*/ 8 h 136"/>
                <a:gd name="T62" fmla="*/ 117 w 161"/>
                <a:gd name="T63" fmla="*/ 14 h 136"/>
                <a:gd name="T64" fmla="*/ 119 w 161"/>
                <a:gd name="T65" fmla="*/ 16 h 136"/>
                <a:gd name="T66" fmla="*/ 122 w 161"/>
                <a:gd name="T67" fmla="*/ 20 h 136"/>
                <a:gd name="T68" fmla="*/ 123 w 161"/>
                <a:gd name="T69" fmla="*/ 21 h 136"/>
                <a:gd name="T70" fmla="*/ 126 w 161"/>
                <a:gd name="T71" fmla="*/ 33 h 136"/>
                <a:gd name="T72" fmla="*/ 121 w 161"/>
                <a:gd name="T73" fmla="*/ 39 h 136"/>
                <a:gd name="T74" fmla="*/ 136 w 161"/>
                <a:gd name="T75" fmla="*/ 58 h 136"/>
                <a:gd name="T76" fmla="*/ 142 w 161"/>
                <a:gd name="T77" fmla="*/ 62 h 136"/>
                <a:gd name="T78" fmla="*/ 148 w 161"/>
                <a:gd name="T79" fmla="*/ 65 h 136"/>
                <a:gd name="T80" fmla="*/ 152 w 161"/>
                <a:gd name="T81" fmla="*/ 67 h 136"/>
                <a:gd name="T82" fmla="*/ 154 w 161"/>
                <a:gd name="T83" fmla="*/ 67 h 136"/>
                <a:gd name="T84" fmla="*/ 157 w 161"/>
                <a:gd name="T85" fmla="*/ 67 h 136"/>
                <a:gd name="T86" fmla="*/ 161 w 161"/>
                <a:gd name="T87" fmla="*/ 72 h 136"/>
                <a:gd name="T88" fmla="*/ 158 w 161"/>
                <a:gd name="T89" fmla="*/ 78 h 136"/>
                <a:gd name="T90" fmla="*/ 156 w 161"/>
                <a:gd name="T91" fmla="*/ 82 h 136"/>
                <a:gd name="T92" fmla="*/ 153 w 161"/>
                <a:gd name="T93" fmla="*/ 89 h 136"/>
                <a:gd name="T94" fmla="*/ 150 w 161"/>
                <a:gd name="T95" fmla="*/ 97 h 136"/>
                <a:gd name="T96" fmla="*/ 150 w 161"/>
                <a:gd name="T97" fmla="*/ 97 h 136"/>
                <a:gd name="T98" fmla="*/ 150 w 161"/>
                <a:gd name="T99" fmla="*/ 97 h 136"/>
                <a:gd name="T100" fmla="*/ 150 w 161"/>
                <a:gd name="T101" fmla="*/ 120 h 136"/>
                <a:gd name="T102" fmla="*/ 145 w 161"/>
                <a:gd name="T103" fmla="*/ 127 h 136"/>
                <a:gd name="T104" fmla="*/ 143 w 161"/>
                <a:gd name="T105" fmla="*/ 127 h 136"/>
                <a:gd name="T106" fmla="*/ 126 w 161"/>
                <a:gd name="T107" fmla="*/ 132 h 136"/>
                <a:gd name="T108" fmla="*/ 110 w 161"/>
                <a:gd name="T109" fmla="*/ 135 h 136"/>
                <a:gd name="T110" fmla="*/ 106 w 161"/>
                <a:gd name="T1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36">
                  <a:moveTo>
                    <a:pt x="106" y="136"/>
                  </a:move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99" y="134"/>
                    <a:pt x="94" y="133"/>
                  </a:cubicBezTo>
                  <a:cubicBezTo>
                    <a:pt x="89" y="132"/>
                    <a:pt x="84" y="129"/>
                    <a:pt x="80" y="127"/>
                  </a:cubicBezTo>
                  <a:cubicBezTo>
                    <a:pt x="79" y="126"/>
                    <a:pt x="78" y="126"/>
                    <a:pt x="78" y="126"/>
                  </a:cubicBezTo>
                  <a:cubicBezTo>
                    <a:pt x="77" y="125"/>
                    <a:pt x="75" y="124"/>
                    <a:pt x="73" y="123"/>
                  </a:cubicBezTo>
                  <a:cubicBezTo>
                    <a:pt x="67" y="121"/>
                    <a:pt x="61" y="119"/>
                    <a:pt x="60" y="116"/>
                  </a:cubicBezTo>
                  <a:cubicBezTo>
                    <a:pt x="58" y="112"/>
                    <a:pt x="53" y="110"/>
                    <a:pt x="53" y="110"/>
                  </a:cubicBezTo>
                  <a:cubicBezTo>
                    <a:pt x="40" y="109"/>
                    <a:pt x="39" y="108"/>
                    <a:pt x="39" y="107"/>
                  </a:cubicBezTo>
                  <a:cubicBezTo>
                    <a:pt x="39" y="107"/>
                    <a:pt x="36" y="105"/>
                    <a:pt x="34" y="104"/>
                  </a:cubicBezTo>
                  <a:cubicBezTo>
                    <a:pt x="29" y="100"/>
                    <a:pt x="24" y="96"/>
                    <a:pt x="23" y="94"/>
                  </a:cubicBezTo>
                  <a:cubicBezTo>
                    <a:pt x="20" y="91"/>
                    <a:pt x="17" y="87"/>
                    <a:pt x="16" y="73"/>
                  </a:cubicBezTo>
                  <a:cubicBezTo>
                    <a:pt x="16" y="66"/>
                    <a:pt x="15" y="66"/>
                    <a:pt x="14" y="65"/>
                  </a:cubicBezTo>
                  <a:cubicBezTo>
                    <a:pt x="13" y="65"/>
                    <a:pt x="11" y="65"/>
                    <a:pt x="8" y="63"/>
                  </a:cubicBezTo>
                  <a:cubicBezTo>
                    <a:pt x="2" y="58"/>
                    <a:pt x="0" y="55"/>
                    <a:pt x="0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47"/>
                    <a:pt x="0" y="41"/>
                    <a:pt x="3" y="39"/>
                  </a:cubicBezTo>
                  <a:cubicBezTo>
                    <a:pt x="4" y="38"/>
                    <a:pt x="5" y="37"/>
                    <a:pt x="6" y="37"/>
                  </a:cubicBezTo>
                  <a:cubicBezTo>
                    <a:pt x="9" y="37"/>
                    <a:pt x="13" y="34"/>
                    <a:pt x="14" y="33"/>
                  </a:cubicBezTo>
                  <a:cubicBezTo>
                    <a:pt x="14" y="31"/>
                    <a:pt x="14" y="21"/>
                    <a:pt x="14" y="19"/>
                  </a:cubicBezTo>
                  <a:cubicBezTo>
                    <a:pt x="14" y="15"/>
                    <a:pt x="24" y="12"/>
                    <a:pt x="24" y="12"/>
                  </a:cubicBezTo>
                  <a:cubicBezTo>
                    <a:pt x="27" y="12"/>
                    <a:pt x="29" y="10"/>
                    <a:pt x="31" y="8"/>
                  </a:cubicBezTo>
                  <a:cubicBezTo>
                    <a:pt x="33" y="7"/>
                    <a:pt x="35" y="5"/>
                    <a:pt x="36" y="4"/>
                  </a:cubicBezTo>
                  <a:cubicBezTo>
                    <a:pt x="39" y="2"/>
                    <a:pt x="45" y="2"/>
                    <a:pt x="50" y="1"/>
                  </a:cubicBezTo>
                  <a:cubicBezTo>
                    <a:pt x="52" y="1"/>
                    <a:pt x="55" y="0"/>
                    <a:pt x="56" y="0"/>
                  </a:cubicBezTo>
                  <a:cubicBezTo>
                    <a:pt x="57" y="0"/>
                    <a:pt x="57" y="0"/>
                    <a:pt x="58" y="0"/>
                  </a:cubicBezTo>
                  <a:cubicBezTo>
                    <a:pt x="61" y="0"/>
                    <a:pt x="65" y="3"/>
                    <a:pt x="66" y="4"/>
                  </a:cubicBezTo>
                  <a:cubicBezTo>
                    <a:pt x="69" y="4"/>
                    <a:pt x="80" y="4"/>
                    <a:pt x="89" y="4"/>
                  </a:cubicBezTo>
                  <a:cubicBezTo>
                    <a:pt x="95" y="4"/>
                    <a:pt x="99" y="4"/>
                    <a:pt x="101" y="4"/>
                  </a:cubicBezTo>
                  <a:cubicBezTo>
                    <a:pt x="104" y="4"/>
                    <a:pt x="107" y="6"/>
                    <a:pt x="109" y="7"/>
                  </a:cubicBezTo>
                  <a:cubicBezTo>
                    <a:pt x="110" y="8"/>
                    <a:pt x="111" y="8"/>
                    <a:pt x="111" y="8"/>
                  </a:cubicBezTo>
                  <a:cubicBezTo>
                    <a:pt x="114" y="9"/>
                    <a:pt x="115" y="12"/>
                    <a:pt x="117" y="14"/>
                  </a:cubicBezTo>
                  <a:cubicBezTo>
                    <a:pt x="118" y="15"/>
                    <a:pt x="118" y="15"/>
                    <a:pt x="119" y="16"/>
                  </a:cubicBezTo>
                  <a:cubicBezTo>
                    <a:pt x="120" y="18"/>
                    <a:pt x="121" y="19"/>
                    <a:pt x="122" y="20"/>
                  </a:cubicBezTo>
                  <a:cubicBezTo>
                    <a:pt x="123" y="20"/>
                    <a:pt x="123" y="20"/>
                    <a:pt x="123" y="21"/>
                  </a:cubicBezTo>
                  <a:cubicBezTo>
                    <a:pt x="125" y="23"/>
                    <a:pt x="126" y="29"/>
                    <a:pt x="126" y="33"/>
                  </a:cubicBezTo>
                  <a:cubicBezTo>
                    <a:pt x="126" y="36"/>
                    <a:pt x="124" y="38"/>
                    <a:pt x="121" y="39"/>
                  </a:cubicBezTo>
                  <a:cubicBezTo>
                    <a:pt x="125" y="43"/>
                    <a:pt x="134" y="56"/>
                    <a:pt x="136" y="58"/>
                  </a:cubicBezTo>
                  <a:cubicBezTo>
                    <a:pt x="137" y="59"/>
                    <a:pt x="140" y="61"/>
                    <a:pt x="142" y="62"/>
                  </a:cubicBezTo>
                  <a:cubicBezTo>
                    <a:pt x="144" y="63"/>
                    <a:pt x="146" y="64"/>
                    <a:pt x="148" y="65"/>
                  </a:cubicBezTo>
                  <a:cubicBezTo>
                    <a:pt x="150" y="67"/>
                    <a:pt x="151" y="67"/>
                    <a:pt x="152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5" y="67"/>
                    <a:pt x="156" y="67"/>
                    <a:pt x="157" y="67"/>
                  </a:cubicBezTo>
                  <a:cubicBezTo>
                    <a:pt x="159" y="68"/>
                    <a:pt x="160" y="70"/>
                    <a:pt x="161" y="72"/>
                  </a:cubicBezTo>
                  <a:cubicBezTo>
                    <a:pt x="161" y="74"/>
                    <a:pt x="160" y="76"/>
                    <a:pt x="158" y="78"/>
                  </a:cubicBezTo>
                  <a:cubicBezTo>
                    <a:pt x="156" y="79"/>
                    <a:pt x="156" y="80"/>
                    <a:pt x="156" y="82"/>
                  </a:cubicBezTo>
                  <a:cubicBezTo>
                    <a:pt x="156" y="83"/>
                    <a:pt x="156" y="86"/>
                    <a:pt x="153" y="89"/>
                  </a:cubicBezTo>
                  <a:cubicBezTo>
                    <a:pt x="149" y="93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116"/>
                    <a:pt x="150" y="120"/>
                  </a:cubicBezTo>
                  <a:cubicBezTo>
                    <a:pt x="150" y="124"/>
                    <a:pt x="147" y="126"/>
                    <a:pt x="145" y="127"/>
                  </a:cubicBezTo>
                  <a:cubicBezTo>
                    <a:pt x="144" y="127"/>
                    <a:pt x="144" y="127"/>
                    <a:pt x="143" y="127"/>
                  </a:cubicBezTo>
                  <a:cubicBezTo>
                    <a:pt x="140" y="129"/>
                    <a:pt x="136" y="131"/>
                    <a:pt x="126" y="132"/>
                  </a:cubicBezTo>
                  <a:cubicBezTo>
                    <a:pt x="119" y="133"/>
                    <a:pt x="114" y="134"/>
                    <a:pt x="110" y="135"/>
                  </a:cubicBezTo>
                  <a:cubicBezTo>
                    <a:pt x="108" y="136"/>
                    <a:pt x="107" y="136"/>
                    <a:pt x="106" y="136"/>
                  </a:cubicBezTo>
                  <a:close/>
                </a:path>
              </a:pathLst>
            </a:custGeom>
            <a:solidFill>
              <a:srgbClr val="9DB5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30" name="Freeform 624">
              <a:extLst>
                <a:ext uri="{FF2B5EF4-FFF2-40B4-BE49-F238E27FC236}">
                  <a16:creationId xmlns:a16="http://schemas.microsoft.com/office/drawing/2014/main" id="{7315A7D0-F2FA-4F21-93D6-A3A812E83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6190" y="3216220"/>
              <a:ext cx="90823" cy="113065"/>
            </a:xfrm>
            <a:custGeom>
              <a:avLst/>
              <a:gdLst>
                <a:gd name="T0" fmla="*/ 46 w 115"/>
                <a:gd name="T1" fmla="*/ 142 h 143"/>
                <a:gd name="T2" fmla="*/ 49 w 115"/>
                <a:gd name="T3" fmla="*/ 138 h 143"/>
                <a:gd name="T4" fmla="*/ 44 w 115"/>
                <a:gd name="T5" fmla="*/ 132 h 143"/>
                <a:gd name="T6" fmla="*/ 37 w 115"/>
                <a:gd name="T7" fmla="*/ 130 h 143"/>
                <a:gd name="T8" fmla="*/ 33 w 115"/>
                <a:gd name="T9" fmla="*/ 133 h 143"/>
                <a:gd name="T10" fmla="*/ 27 w 115"/>
                <a:gd name="T11" fmla="*/ 138 h 143"/>
                <a:gd name="T12" fmla="*/ 20 w 115"/>
                <a:gd name="T13" fmla="*/ 142 h 143"/>
                <a:gd name="T14" fmla="*/ 10 w 115"/>
                <a:gd name="T15" fmla="*/ 138 h 143"/>
                <a:gd name="T16" fmla="*/ 8 w 115"/>
                <a:gd name="T17" fmla="*/ 138 h 143"/>
                <a:gd name="T18" fmla="*/ 0 w 115"/>
                <a:gd name="T19" fmla="*/ 130 h 143"/>
                <a:gd name="T20" fmla="*/ 12 w 115"/>
                <a:gd name="T21" fmla="*/ 114 h 143"/>
                <a:gd name="T22" fmla="*/ 14 w 115"/>
                <a:gd name="T23" fmla="*/ 110 h 143"/>
                <a:gd name="T24" fmla="*/ 21 w 115"/>
                <a:gd name="T25" fmla="*/ 90 h 143"/>
                <a:gd name="T26" fmla="*/ 20 w 115"/>
                <a:gd name="T27" fmla="*/ 81 h 143"/>
                <a:gd name="T28" fmla="*/ 10 w 115"/>
                <a:gd name="T29" fmla="*/ 71 h 143"/>
                <a:gd name="T30" fmla="*/ 5 w 115"/>
                <a:gd name="T31" fmla="*/ 49 h 143"/>
                <a:gd name="T32" fmla="*/ 5 w 115"/>
                <a:gd name="T33" fmla="*/ 27 h 143"/>
                <a:gd name="T34" fmla="*/ 15 w 115"/>
                <a:gd name="T35" fmla="*/ 13 h 143"/>
                <a:gd name="T36" fmla="*/ 31 w 115"/>
                <a:gd name="T37" fmla="*/ 4 h 143"/>
                <a:gd name="T38" fmla="*/ 51 w 115"/>
                <a:gd name="T39" fmla="*/ 6 h 143"/>
                <a:gd name="T40" fmla="*/ 62 w 115"/>
                <a:gd name="T41" fmla="*/ 9 h 143"/>
                <a:gd name="T42" fmla="*/ 90 w 115"/>
                <a:gd name="T43" fmla="*/ 27 h 143"/>
                <a:gd name="T44" fmla="*/ 104 w 115"/>
                <a:gd name="T45" fmla="*/ 40 h 143"/>
                <a:gd name="T46" fmla="*/ 113 w 115"/>
                <a:gd name="T47" fmla="*/ 54 h 143"/>
                <a:gd name="T48" fmla="*/ 107 w 115"/>
                <a:gd name="T49" fmla="*/ 73 h 143"/>
                <a:gd name="T50" fmla="*/ 97 w 115"/>
                <a:gd name="T51" fmla="*/ 85 h 143"/>
                <a:gd name="T52" fmla="*/ 90 w 115"/>
                <a:gd name="T53" fmla="*/ 96 h 143"/>
                <a:gd name="T54" fmla="*/ 90 w 115"/>
                <a:gd name="T55" fmla="*/ 111 h 143"/>
                <a:gd name="T56" fmla="*/ 86 w 115"/>
                <a:gd name="T57" fmla="*/ 117 h 143"/>
                <a:gd name="T58" fmla="*/ 78 w 115"/>
                <a:gd name="T59" fmla="*/ 133 h 143"/>
                <a:gd name="T60" fmla="*/ 63 w 115"/>
                <a:gd name="T61" fmla="*/ 139 h 143"/>
                <a:gd name="T62" fmla="*/ 54 w 115"/>
                <a:gd name="T6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" h="143">
                  <a:moveTo>
                    <a:pt x="54" y="143"/>
                  </a:moveTo>
                  <a:cubicBezTo>
                    <a:pt x="48" y="143"/>
                    <a:pt x="46" y="143"/>
                    <a:pt x="46" y="142"/>
                  </a:cubicBezTo>
                  <a:cubicBezTo>
                    <a:pt x="45" y="140"/>
                    <a:pt x="46" y="140"/>
                    <a:pt x="48" y="139"/>
                  </a:cubicBezTo>
                  <a:cubicBezTo>
                    <a:pt x="48" y="138"/>
                    <a:pt x="48" y="138"/>
                    <a:pt x="49" y="138"/>
                  </a:cubicBezTo>
                  <a:cubicBezTo>
                    <a:pt x="50" y="137"/>
                    <a:pt x="50" y="135"/>
                    <a:pt x="50" y="135"/>
                  </a:cubicBezTo>
                  <a:cubicBezTo>
                    <a:pt x="49" y="134"/>
                    <a:pt x="47" y="133"/>
                    <a:pt x="44" y="132"/>
                  </a:cubicBezTo>
                  <a:cubicBezTo>
                    <a:pt x="42" y="132"/>
                    <a:pt x="40" y="131"/>
                    <a:pt x="39" y="131"/>
                  </a:cubicBezTo>
                  <a:cubicBezTo>
                    <a:pt x="38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4" y="132"/>
                    <a:pt x="33" y="133"/>
                  </a:cubicBezTo>
                  <a:cubicBezTo>
                    <a:pt x="30" y="136"/>
                    <a:pt x="29" y="137"/>
                    <a:pt x="28" y="137"/>
                  </a:cubicBezTo>
                  <a:cubicBezTo>
                    <a:pt x="28" y="138"/>
                    <a:pt x="28" y="138"/>
                    <a:pt x="27" y="138"/>
                  </a:cubicBezTo>
                  <a:cubicBezTo>
                    <a:pt x="26" y="140"/>
                    <a:pt x="24" y="142"/>
                    <a:pt x="20" y="14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6" y="142"/>
                    <a:pt x="15" y="141"/>
                    <a:pt x="13" y="140"/>
                  </a:cubicBezTo>
                  <a:cubicBezTo>
                    <a:pt x="12" y="140"/>
                    <a:pt x="12" y="139"/>
                    <a:pt x="10" y="138"/>
                  </a:cubicBezTo>
                  <a:cubicBezTo>
                    <a:pt x="10" y="138"/>
                    <a:pt x="9" y="138"/>
                    <a:pt x="9" y="138"/>
                  </a:cubicBezTo>
                  <a:cubicBezTo>
                    <a:pt x="9" y="138"/>
                    <a:pt x="9" y="138"/>
                    <a:pt x="8" y="138"/>
                  </a:cubicBezTo>
                  <a:cubicBezTo>
                    <a:pt x="8" y="138"/>
                    <a:pt x="7" y="138"/>
                    <a:pt x="4" y="136"/>
                  </a:cubicBezTo>
                  <a:cubicBezTo>
                    <a:pt x="2" y="134"/>
                    <a:pt x="0" y="132"/>
                    <a:pt x="0" y="130"/>
                  </a:cubicBezTo>
                  <a:cubicBezTo>
                    <a:pt x="0" y="128"/>
                    <a:pt x="3" y="126"/>
                    <a:pt x="5" y="124"/>
                  </a:cubicBezTo>
                  <a:cubicBezTo>
                    <a:pt x="8" y="122"/>
                    <a:pt x="11" y="117"/>
                    <a:pt x="12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2"/>
                    <a:pt x="13" y="111"/>
                    <a:pt x="14" y="110"/>
                  </a:cubicBezTo>
                  <a:cubicBezTo>
                    <a:pt x="14" y="108"/>
                    <a:pt x="15" y="105"/>
                    <a:pt x="17" y="101"/>
                  </a:cubicBezTo>
                  <a:cubicBezTo>
                    <a:pt x="20" y="97"/>
                    <a:pt x="21" y="93"/>
                    <a:pt x="21" y="90"/>
                  </a:cubicBezTo>
                  <a:cubicBezTo>
                    <a:pt x="21" y="88"/>
                    <a:pt x="20" y="83"/>
                    <a:pt x="20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19" y="80"/>
                    <a:pt x="18" y="79"/>
                    <a:pt x="15" y="75"/>
                  </a:cubicBezTo>
                  <a:cubicBezTo>
                    <a:pt x="13" y="73"/>
                    <a:pt x="12" y="72"/>
                    <a:pt x="10" y="71"/>
                  </a:cubicBezTo>
                  <a:cubicBezTo>
                    <a:pt x="8" y="69"/>
                    <a:pt x="6" y="67"/>
                    <a:pt x="5" y="64"/>
                  </a:cubicBezTo>
                  <a:cubicBezTo>
                    <a:pt x="5" y="61"/>
                    <a:pt x="5" y="52"/>
                    <a:pt x="5" y="49"/>
                  </a:cubicBezTo>
                  <a:cubicBezTo>
                    <a:pt x="3" y="48"/>
                    <a:pt x="0" y="45"/>
                    <a:pt x="0" y="41"/>
                  </a:cubicBezTo>
                  <a:cubicBezTo>
                    <a:pt x="0" y="35"/>
                    <a:pt x="3" y="29"/>
                    <a:pt x="5" y="27"/>
                  </a:cubicBezTo>
                  <a:cubicBezTo>
                    <a:pt x="6" y="25"/>
                    <a:pt x="11" y="19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8" y="9"/>
                    <a:pt x="22" y="3"/>
                    <a:pt x="26" y="3"/>
                  </a:cubicBezTo>
                  <a:cubicBezTo>
                    <a:pt x="29" y="3"/>
                    <a:pt x="30" y="4"/>
                    <a:pt x="31" y="4"/>
                  </a:cubicBezTo>
                  <a:cubicBezTo>
                    <a:pt x="33" y="3"/>
                    <a:pt x="36" y="0"/>
                    <a:pt x="39" y="0"/>
                  </a:cubicBezTo>
                  <a:cubicBezTo>
                    <a:pt x="42" y="0"/>
                    <a:pt x="50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6"/>
                    <a:pt x="57" y="9"/>
                    <a:pt x="62" y="9"/>
                  </a:cubicBezTo>
                  <a:cubicBezTo>
                    <a:pt x="67" y="9"/>
                    <a:pt x="74" y="11"/>
                    <a:pt x="76" y="13"/>
                  </a:cubicBezTo>
                  <a:cubicBezTo>
                    <a:pt x="79" y="15"/>
                    <a:pt x="89" y="26"/>
                    <a:pt x="90" y="27"/>
                  </a:cubicBezTo>
                  <a:cubicBezTo>
                    <a:pt x="91" y="28"/>
                    <a:pt x="98" y="35"/>
                    <a:pt x="103" y="40"/>
                  </a:cubicBezTo>
                  <a:cubicBezTo>
                    <a:pt x="103" y="40"/>
                    <a:pt x="104" y="40"/>
                    <a:pt x="104" y="40"/>
                  </a:cubicBezTo>
                  <a:cubicBezTo>
                    <a:pt x="108" y="40"/>
                    <a:pt x="111" y="42"/>
                    <a:pt x="111" y="45"/>
                  </a:cubicBezTo>
                  <a:cubicBezTo>
                    <a:pt x="111" y="48"/>
                    <a:pt x="112" y="51"/>
                    <a:pt x="113" y="54"/>
                  </a:cubicBezTo>
                  <a:cubicBezTo>
                    <a:pt x="114" y="58"/>
                    <a:pt x="115" y="61"/>
                    <a:pt x="114" y="63"/>
                  </a:cubicBezTo>
                  <a:cubicBezTo>
                    <a:pt x="113" y="65"/>
                    <a:pt x="111" y="69"/>
                    <a:pt x="107" y="73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4" y="78"/>
                    <a:pt x="100" y="82"/>
                    <a:pt x="97" y="85"/>
                  </a:cubicBezTo>
                  <a:cubicBezTo>
                    <a:pt x="96" y="86"/>
                    <a:pt x="96" y="87"/>
                    <a:pt x="95" y="88"/>
                  </a:cubicBezTo>
                  <a:cubicBezTo>
                    <a:pt x="93" y="90"/>
                    <a:pt x="90" y="93"/>
                    <a:pt x="90" y="96"/>
                  </a:cubicBezTo>
                  <a:cubicBezTo>
                    <a:pt x="90" y="99"/>
                    <a:pt x="90" y="111"/>
                    <a:pt x="9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2"/>
                    <a:pt x="88" y="113"/>
                    <a:pt x="86" y="117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4" y="122"/>
                    <a:pt x="81" y="129"/>
                    <a:pt x="78" y="133"/>
                  </a:cubicBezTo>
                  <a:cubicBezTo>
                    <a:pt x="76" y="135"/>
                    <a:pt x="73" y="136"/>
                    <a:pt x="70" y="137"/>
                  </a:cubicBezTo>
                  <a:cubicBezTo>
                    <a:pt x="67" y="138"/>
                    <a:pt x="65" y="138"/>
                    <a:pt x="63" y="139"/>
                  </a:cubicBezTo>
                  <a:cubicBezTo>
                    <a:pt x="61" y="140"/>
                    <a:pt x="61" y="141"/>
                    <a:pt x="61" y="141"/>
                  </a:cubicBezTo>
                  <a:cubicBezTo>
                    <a:pt x="61" y="143"/>
                    <a:pt x="59" y="143"/>
                    <a:pt x="54" y="143"/>
                  </a:cubicBezTo>
                  <a:close/>
                </a:path>
              </a:pathLst>
            </a:custGeom>
            <a:solidFill>
              <a:srgbClr val="9DB5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" name="Freeform 640">
              <a:extLst>
                <a:ext uri="{FF2B5EF4-FFF2-40B4-BE49-F238E27FC236}">
                  <a16:creationId xmlns:a16="http://schemas.microsoft.com/office/drawing/2014/main" id="{046E175C-337F-469C-A659-8191FF15C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325" y="3051964"/>
              <a:ext cx="99163" cy="114919"/>
            </a:xfrm>
            <a:custGeom>
              <a:avLst/>
              <a:gdLst>
                <a:gd name="T0" fmla="*/ 91 w 125"/>
                <a:gd name="T1" fmla="*/ 141 h 145"/>
                <a:gd name="T2" fmla="*/ 100 w 125"/>
                <a:gd name="T3" fmla="*/ 127 h 145"/>
                <a:gd name="T4" fmla="*/ 104 w 125"/>
                <a:gd name="T5" fmla="*/ 120 h 145"/>
                <a:gd name="T6" fmla="*/ 104 w 125"/>
                <a:gd name="T7" fmla="*/ 114 h 145"/>
                <a:gd name="T8" fmla="*/ 101 w 125"/>
                <a:gd name="T9" fmla="*/ 116 h 145"/>
                <a:gd name="T10" fmla="*/ 92 w 125"/>
                <a:gd name="T11" fmla="*/ 118 h 145"/>
                <a:gd name="T12" fmla="*/ 88 w 125"/>
                <a:gd name="T13" fmla="*/ 114 h 145"/>
                <a:gd name="T14" fmla="*/ 85 w 125"/>
                <a:gd name="T15" fmla="*/ 117 h 145"/>
                <a:gd name="T16" fmla="*/ 76 w 125"/>
                <a:gd name="T17" fmla="*/ 121 h 145"/>
                <a:gd name="T18" fmla="*/ 70 w 125"/>
                <a:gd name="T19" fmla="*/ 119 h 145"/>
                <a:gd name="T20" fmla="*/ 57 w 125"/>
                <a:gd name="T21" fmla="*/ 118 h 145"/>
                <a:gd name="T22" fmla="*/ 49 w 125"/>
                <a:gd name="T23" fmla="*/ 122 h 145"/>
                <a:gd name="T24" fmla="*/ 42 w 125"/>
                <a:gd name="T25" fmla="*/ 115 h 145"/>
                <a:gd name="T26" fmla="*/ 37 w 125"/>
                <a:gd name="T27" fmla="*/ 105 h 145"/>
                <a:gd name="T28" fmla="*/ 48 w 125"/>
                <a:gd name="T29" fmla="*/ 92 h 145"/>
                <a:gd name="T30" fmla="*/ 57 w 125"/>
                <a:gd name="T31" fmla="*/ 96 h 145"/>
                <a:gd name="T32" fmla="*/ 60 w 125"/>
                <a:gd name="T33" fmla="*/ 99 h 145"/>
                <a:gd name="T34" fmla="*/ 63 w 125"/>
                <a:gd name="T35" fmla="*/ 96 h 145"/>
                <a:gd name="T36" fmla="*/ 66 w 125"/>
                <a:gd name="T37" fmla="*/ 93 h 145"/>
                <a:gd name="T38" fmla="*/ 62 w 125"/>
                <a:gd name="T39" fmla="*/ 84 h 145"/>
                <a:gd name="T40" fmla="*/ 59 w 125"/>
                <a:gd name="T41" fmla="*/ 75 h 145"/>
                <a:gd name="T42" fmla="*/ 55 w 125"/>
                <a:gd name="T43" fmla="*/ 73 h 145"/>
                <a:gd name="T44" fmla="*/ 43 w 125"/>
                <a:gd name="T45" fmla="*/ 79 h 145"/>
                <a:gd name="T46" fmla="*/ 40 w 125"/>
                <a:gd name="T47" fmla="*/ 79 h 145"/>
                <a:gd name="T48" fmla="*/ 32 w 125"/>
                <a:gd name="T49" fmla="*/ 74 h 145"/>
                <a:gd name="T50" fmla="*/ 18 w 125"/>
                <a:gd name="T51" fmla="*/ 51 h 145"/>
                <a:gd name="T52" fmla="*/ 17 w 125"/>
                <a:gd name="T53" fmla="*/ 37 h 145"/>
                <a:gd name="T54" fmla="*/ 3 w 125"/>
                <a:gd name="T55" fmla="*/ 25 h 145"/>
                <a:gd name="T56" fmla="*/ 8 w 125"/>
                <a:gd name="T57" fmla="*/ 5 h 145"/>
                <a:gd name="T58" fmla="*/ 15 w 125"/>
                <a:gd name="T59" fmla="*/ 2 h 145"/>
                <a:gd name="T60" fmla="*/ 31 w 125"/>
                <a:gd name="T61" fmla="*/ 1 h 145"/>
                <a:gd name="T62" fmla="*/ 61 w 125"/>
                <a:gd name="T63" fmla="*/ 13 h 145"/>
                <a:gd name="T64" fmla="*/ 89 w 125"/>
                <a:gd name="T65" fmla="*/ 25 h 145"/>
                <a:gd name="T66" fmla="*/ 98 w 125"/>
                <a:gd name="T67" fmla="*/ 21 h 145"/>
                <a:gd name="T68" fmla="*/ 108 w 125"/>
                <a:gd name="T69" fmla="*/ 24 h 145"/>
                <a:gd name="T70" fmla="*/ 102 w 125"/>
                <a:gd name="T71" fmla="*/ 31 h 145"/>
                <a:gd name="T72" fmla="*/ 90 w 125"/>
                <a:gd name="T73" fmla="*/ 37 h 145"/>
                <a:gd name="T74" fmla="*/ 80 w 125"/>
                <a:gd name="T75" fmla="*/ 33 h 145"/>
                <a:gd name="T76" fmla="*/ 78 w 125"/>
                <a:gd name="T77" fmla="*/ 36 h 145"/>
                <a:gd name="T78" fmla="*/ 91 w 125"/>
                <a:gd name="T79" fmla="*/ 46 h 145"/>
                <a:gd name="T80" fmla="*/ 87 w 125"/>
                <a:gd name="T81" fmla="*/ 50 h 145"/>
                <a:gd name="T82" fmla="*/ 94 w 125"/>
                <a:gd name="T83" fmla="*/ 54 h 145"/>
                <a:gd name="T84" fmla="*/ 106 w 125"/>
                <a:gd name="T85" fmla="*/ 63 h 145"/>
                <a:gd name="T86" fmla="*/ 100 w 125"/>
                <a:gd name="T87" fmla="*/ 71 h 145"/>
                <a:gd name="T88" fmla="*/ 112 w 125"/>
                <a:gd name="T89" fmla="*/ 85 h 145"/>
                <a:gd name="T90" fmla="*/ 123 w 125"/>
                <a:gd name="T91" fmla="*/ 111 h 145"/>
                <a:gd name="T92" fmla="*/ 121 w 125"/>
                <a:gd name="T93" fmla="*/ 123 h 145"/>
                <a:gd name="T94" fmla="*/ 101 w 125"/>
                <a:gd name="T95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5" h="145">
                  <a:moveTo>
                    <a:pt x="101" y="145"/>
                  </a:moveTo>
                  <a:cubicBezTo>
                    <a:pt x="98" y="145"/>
                    <a:pt x="93" y="144"/>
                    <a:pt x="91" y="141"/>
                  </a:cubicBezTo>
                  <a:cubicBezTo>
                    <a:pt x="90" y="139"/>
                    <a:pt x="90" y="138"/>
                    <a:pt x="91" y="137"/>
                  </a:cubicBezTo>
                  <a:cubicBezTo>
                    <a:pt x="93" y="133"/>
                    <a:pt x="98" y="129"/>
                    <a:pt x="100" y="127"/>
                  </a:cubicBezTo>
                  <a:cubicBezTo>
                    <a:pt x="101" y="126"/>
                    <a:pt x="101" y="126"/>
                    <a:pt x="101" y="126"/>
                  </a:cubicBezTo>
                  <a:cubicBezTo>
                    <a:pt x="103" y="125"/>
                    <a:pt x="104" y="122"/>
                    <a:pt x="104" y="120"/>
                  </a:cubicBezTo>
                  <a:cubicBezTo>
                    <a:pt x="104" y="120"/>
                    <a:pt x="104" y="119"/>
                    <a:pt x="104" y="119"/>
                  </a:cubicBezTo>
                  <a:cubicBezTo>
                    <a:pt x="104" y="116"/>
                    <a:pt x="104" y="114"/>
                    <a:pt x="104" y="114"/>
                  </a:cubicBezTo>
                  <a:cubicBezTo>
                    <a:pt x="104" y="114"/>
                    <a:pt x="103" y="114"/>
                    <a:pt x="103" y="115"/>
                  </a:cubicBezTo>
                  <a:cubicBezTo>
                    <a:pt x="102" y="115"/>
                    <a:pt x="101" y="116"/>
                    <a:pt x="101" y="116"/>
                  </a:cubicBezTo>
                  <a:cubicBezTo>
                    <a:pt x="98" y="119"/>
                    <a:pt x="97" y="120"/>
                    <a:pt x="95" y="120"/>
                  </a:cubicBezTo>
                  <a:cubicBezTo>
                    <a:pt x="94" y="120"/>
                    <a:pt x="93" y="119"/>
                    <a:pt x="92" y="118"/>
                  </a:cubicBezTo>
                  <a:cubicBezTo>
                    <a:pt x="91" y="118"/>
                    <a:pt x="91" y="117"/>
                    <a:pt x="91" y="117"/>
                  </a:cubicBezTo>
                  <a:cubicBezTo>
                    <a:pt x="90" y="115"/>
                    <a:pt x="89" y="114"/>
                    <a:pt x="88" y="114"/>
                  </a:cubicBezTo>
                  <a:cubicBezTo>
                    <a:pt x="88" y="114"/>
                    <a:pt x="87" y="114"/>
                    <a:pt x="87" y="114"/>
                  </a:cubicBezTo>
                  <a:cubicBezTo>
                    <a:pt x="85" y="115"/>
                    <a:pt x="85" y="116"/>
                    <a:pt x="85" y="117"/>
                  </a:cubicBezTo>
                  <a:cubicBezTo>
                    <a:pt x="84" y="118"/>
                    <a:pt x="83" y="119"/>
                    <a:pt x="80" y="120"/>
                  </a:cubicBezTo>
                  <a:cubicBezTo>
                    <a:pt x="79" y="121"/>
                    <a:pt x="77" y="121"/>
                    <a:pt x="76" y="121"/>
                  </a:cubicBezTo>
                  <a:cubicBezTo>
                    <a:pt x="74" y="121"/>
                    <a:pt x="73" y="120"/>
                    <a:pt x="72" y="120"/>
                  </a:cubicBezTo>
                  <a:cubicBezTo>
                    <a:pt x="71" y="119"/>
                    <a:pt x="71" y="119"/>
                    <a:pt x="70" y="119"/>
                  </a:cubicBezTo>
                  <a:cubicBezTo>
                    <a:pt x="68" y="118"/>
                    <a:pt x="64" y="118"/>
                    <a:pt x="59" y="118"/>
                  </a:cubicBezTo>
                  <a:cubicBezTo>
                    <a:pt x="58" y="118"/>
                    <a:pt x="58" y="118"/>
                    <a:pt x="57" y="118"/>
                  </a:cubicBezTo>
                  <a:cubicBezTo>
                    <a:pt x="57" y="120"/>
                    <a:pt x="55" y="123"/>
                    <a:pt x="52" y="123"/>
                  </a:cubicBezTo>
                  <a:cubicBezTo>
                    <a:pt x="51" y="123"/>
                    <a:pt x="50" y="123"/>
                    <a:pt x="49" y="122"/>
                  </a:cubicBezTo>
                  <a:cubicBezTo>
                    <a:pt x="49" y="122"/>
                    <a:pt x="48" y="121"/>
                    <a:pt x="47" y="121"/>
                  </a:cubicBezTo>
                  <a:cubicBezTo>
                    <a:pt x="44" y="120"/>
                    <a:pt x="43" y="119"/>
                    <a:pt x="42" y="115"/>
                  </a:cubicBezTo>
                  <a:cubicBezTo>
                    <a:pt x="41" y="113"/>
                    <a:pt x="40" y="112"/>
                    <a:pt x="39" y="111"/>
                  </a:cubicBezTo>
                  <a:cubicBezTo>
                    <a:pt x="37" y="110"/>
                    <a:pt x="35" y="108"/>
                    <a:pt x="37" y="105"/>
                  </a:cubicBezTo>
                  <a:cubicBezTo>
                    <a:pt x="37" y="104"/>
                    <a:pt x="38" y="103"/>
                    <a:pt x="38" y="102"/>
                  </a:cubicBezTo>
                  <a:cubicBezTo>
                    <a:pt x="41" y="99"/>
                    <a:pt x="44" y="94"/>
                    <a:pt x="48" y="92"/>
                  </a:cubicBezTo>
                  <a:cubicBezTo>
                    <a:pt x="50" y="91"/>
                    <a:pt x="51" y="91"/>
                    <a:pt x="52" y="91"/>
                  </a:cubicBezTo>
                  <a:cubicBezTo>
                    <a:pt x="55" y="91"/>
                    <a:pt x="56" y="93"/>
                    <a:pt x="57" y="96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9" y="99"/>
                    <a:pt x="60" y="99"/>
                    <a:pt x="60" y="99"/>
                  </a:cubicBezTo>
                  <a:cubicBezTo>
                    <a:pt x="60" y="99"/>
                    <a:pt x="62" y="98"/>
                    <a:pt x="63" y="97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4" y="95"/>
                    <a:pt x="65" y="95"/>
                    <a:pt x="65" y="94"/>
                  </a:cubicBezTo>
                  <a:cubicBezTo>
                    <a:pt x="66" y="94"/>
                    <a:pt x="66" y="93"/>
                    <a:pt x="66" y="93"/>
                  </a:cubicBezTo>
                  <a:cubicBezTo>
                    <a:pt x="66" y="93"/>
                    <a:pt x="66" y="92"/>
                    <a:pt x="65" y="91"/>
                  </a:cubicBezTo>
                  <a:cubicBezTo>
                    <a:pt x="62" y="88"/>
                    <a:pt x="62" y="86"/>
                    <a:pt x="62" y="84"/>
                  </a:cubicBezTo>
                  <a:cubicBezTo>
                    <a:pt x="62" y="82"/>
                    <a:pt x="62" y="81"/>
                    <a:pt x="61" y="79"/>
                  </a:cubicBezTo>
                  <a:cubicBezTo>
                    <a:pt x="60" y="78"/>
                    <a:pt x="59" y="76"/>
                    <a:pt x="59" y="75"/>
                  </a:cubicBezTo>
                  <a:cubicBezTo>
                    <a:pt x="59" y="73"/>
                    <a:pt x="59" y="73"/>
                    <a:pt x="57" y="73"/>
                  </a:cubicBezTo>
                  <a:cubicBezTo>
                    <a:pt x="57" y="73"/>
                    <a:pt x="56" y="73"/>
                    <a:pt x="55" y="73"/>
                  </a:cubicBezTo>
                  <a:cubicBezTo>
                    <a:pt x="52" y="74"/>
                    <a:pt x="50" y="75"/>
                    <a:pt x="48" y="77"/>
                  </a:cubicBezTo>
                  <a:cubicBezTo>
                    <a:pt x="47" y="78"/>
                    <a:pt x="45" y="79"/>
                    <a:pt x="43" y="79"/>
                  </a:cubicBezTo>
                  <a:cubicBezTo>
                    <a:pt x="42" y="79"/>
                    <a:pt x="42" y="79"/>
                    <a:pt x="41" y="79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37" y="78"/>
                    <a:pt x="37" y="78"/>
                    <a:pt x="34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8" y="69"/>
                    <a:pt x="23" y="65"/>
                    <a:pt x="21" y="57"/>
                  </a:cubicBezTo>
                  <a:cubicBezTo>
                    <a:pt x="20" y="54"/>
                    <a:pt x="19" y="52"/>
                    <a:pt x="18" y="51"/>
                  </a:cubicBezTo>
                  <a:cubicBezTo>
                    <a:pt x="17" y="48"/>
                    <a:pt x="16" y="47"/>
                    <a:pt x="16" y="43"/>
                  </a:cubicBezTo>
                  <a:cubicBezTo>
                    <a:pt x="17" y="39"/>
                    <a:pt x="17" y="37"/>
                    <a:pt x="17" y="3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4" y="27"/>
                    <a:pt x="3" y="25"/>
                  </a:cubicBezTo>
                  <a:cubicBezTo>
                    <a:pt x="1" y="23"/>
                    <a:pt x="0" y="21"/>
                    <a:pt x="0" y="17"/>
                  </a:cubicBezTo>
                  <a:cubicBezTo>
                    <a:pt x="0" y="7"/>
                    <a:pt x="1" y="6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4"/>
                    <a:pt x="13" y="3"/>
                    <a:pt x="15" y="2"/>
                  </a:cubicBezTo>
                  <a:cubicBezTo>
                    <a:pt x="16" y="1"/>
                    <a:pt x="18" y="0"/>
                    <a:pt x="23" y="0"/>
                  </a:cubicBezTo>
                  <a:cubicBezTo>
                    <a:pt x="29" y="0"/>
                    <a:pt x="29" y="0"/>
                    <a:pt x="31" y="1"/>
                  </a:cubicBezTo>
                  <a:cubicBezTo>
                    <a:pt x="33" y="1"/>
                    <a:pt x="35" y="2"/>
                    <a:pt x="39" y="2"/>
                  </a:cubicBezTo>
                  <a:cubicBezTo>
                    <a:pt x="51" y="4"/>
                    <a:pt x="59" y="8"/>
                    <a:pt x="61" y="13"/>
                  </a:cubicBezTo>
                  <a:cubicBezTo>
                    <a:pt x="63" y="16"/>
                    <a:pt x="71" y="24"/>
                    <a:pt x="74" y="28"/>
                  </a:cubicBezTo>
                  <a:cubicBezTo>
                    <a:pt x="76" y="27"/>
                    <a:pt x="84" y="26"/>
                    <a:pt x="89" y="25"/>
                  </a:cubicBezTo>
                  <a:cubicBezTo>
                    <a:pt x="90" y="25"/>
                    <a:pt x="91" y="24"/>
                    <a:pt x="92" y="24"/>
                  </a:cubicBezTo>
                  <a:cubicBezTo>
                    <a:pt x="93" y="23"/>
                    <a:pt x="94" y="21"/>
                    <a:pt x="98" y="21"/>
                  </a:cubicBezTo>
                  <a:cubicBezTo>
                    <a:pt x="98" y="21"/>
                    <a:pt x="99" y="21"/>
                    <a:pt x="100" y="21"/>
                  </a:cubicBezTo>
                  <a:cubicBezTo>
                    <a:pt x="104" y="21"/>
                    <a:pt x="107" y="22"/>
                    <a:pt x="108" y="24"/>
                  </a:cubicBezTo>
                  <a:cubicBezTo>
                    <a:pt x="108" y="25"/>
                    <a:pt x="108" y="27"/>
                    <a:pt x="107" y="28"/>
                  </a:cubicBezTo>
                  <a:cubicBezTo>
                    <a:pt x="105" y="30"/>
                    <a:pt x="104" y="31"/>
                    <a:pt x="102" y="31"/>
                  </a:cubicBezTo>
                  <a:cubicBezTo>
                    <a:pt x="101" y="32"/>
                    <a:pt x="100" y="32"/>
                    <a:pt x="98" y="34"/>
                  </a:cubicBezTo>
                  <a:cubicBezTo>
                    <a:pt x="95" y="36"/>
                    <a:pt x="92" y="37"/>
                    <a:pt x="90" y="37"/>
                  </a:cubicBezTo>
                  <a:cubicBezTo>
                    <a:pt x="88" y="37"/>
                    <a:pt x="87" y="37"/>
                    <a:pt x="86" y="36"/>
                  </a:cubicBezTo>
                  <a:cubicBezTo>
                    <a:pt x="84" y="34"/>
                    <a:pt x="82" y="33"/>
                    <a:pt x="80" y="33"/>
                  </a:cubicBezTo>
                  <a:cubicBezTo>
                    <a:pt x="80" y="33"/>
                    <a:pt x="79" y="33"/>
                    <a:pt x="79" y="34"/>
                  </a:cubicBezTo>
                  <a:cubicBezTo>
                    <a:pt x="78" y="34"/>
                    <a:pt x="78" y="36"/>
                    <a:pt x="78" y="36"/>
                  </a:cubicBezTo>
                  <a:cubicBezTo>
                    <a:pt x="78" y="36"/>
                    <a:pt x="79" y="37"/>
                    <a:pt x="80" y="37"/>
                  </a:cubicBezTo>
                  <a:cubicBezTo>
                    <a:pt x="86" y="40"/>
                    <a:pt x="90" y="43"/>
                    <a:pt x="91" y="46"/>
                  </a:cubicBezTo>
                  <a:cubicBezTo>
                    <a:pt x="91" y="48"/>
                    <a:pt x="89" y="49"/>
                    <a:pt x="88" y="50"/>
                  </a:cubicBezTo>
                  <a:cubicBezTo>
                    <a:pt x="88" y="50"/>
                    <a:pt x="87" y="50"/>
                    <a:pt x="87" y="50"/>
                  </a:cubicBezTo>
                  <a:cubicBezTo>
                    <a:pt x="87" y="50"/>
                    <a:pt x="87" y="50"/>
                    <a:pt x="88" y="52"/>
                  </a:cubicBezTo>
                  <a:cubicBezTo>
                    <a:pt x="89" y="54"/>
                    <a:pt x="91" y="54"/>
                    <a:pt x="94" y="54"/>
                  </a:cubicBezTo>
                  <a:cubicBezTo>
                    <a:pt x="97" y="54"/>
                    <a:pt x="99" y="55"/>
                    <a:pt x="102" y="57"/>
                  </a:cubicBezTo>
                  <a:cubicBezTo>
                    <a:pt x="105" y="59"/>
                    <a:pt x="106" y="61"/>
                    <a:pt x="106" y="63"/>
                  </a:cubicBezTo>
                  <a:cubicBezTo>
                    <a:pt x="106" y="65"/>
                    <a:pt x="105" y="66"/>
                    <a:pt x="103" y="67"/>
                  </a:cubicBezTo>
                  <a:cubicBezTo>
                    <a:pt x="101" y="69"/>
                    <a:pt x="100" y="70"/>
                    <a:pt x="100" y="71"/>
                  </a:cubicBezTo>
                  <a:cubicBezTo>
                    <a:pt x="100" y="71"/>
                    <a:pt x="100" y="71"/>
                    <a:pt x="101" y="72"/>
                  </a:cubicBezTo>
                  <a:cubicBezTo>
                    <a:pt x="102" y="74"/>
                    <a:pt x="106" y="77"/>
                    <a:pt x="112" y="85"/>
                  </a:cubicBezTo>
                  <a:cubicBezTo>
                    <a:pt x="119" y="94"/>
                    <a:pt x="119" y="97"/>
                    <a:pt x="118" y="101"/>
                  </a:cubicBezTo>
                  <a:cubicBezTo>
                    <a:pt x="118" y="104"/>
                    <a:pt x="121" y="109"/>
                    <a:pt x="123" y="111"/>
                  </a:cubicBezTo>
                  <a:cubicBezTo>
                    <a:pt x="123" y="111"/>
                    <a:pt x="123" y="112"/>
                    <a:pt x="123" y="112"/>
                  </a:cubicBezTo>
                  <a:cubicBezTo>
                    <a:pt x="125" y="114"/>
                    <a:pt x="121" y="123"/>
                    <a:pt x="121" y="123"/>
                  </a:cubicBezTo>
                  <a:cubicBezTo>
                    <a:pt x="121" y="123"/>
                    <a:pt x="109" y="144"/>
                    <a:pt x="103" y="145"/>
                  </a:cubicBezTo>
                  <a:cubicBezTo>
                    <a:pt x="102" y="145"/>
                    <a:pt x="102" y="145"/>
                    <a:pt x="101" y="145"/>
                  </a:cubicBezTo>
                  <a:close/>
                </a:path>
              </a:pathLst>
            </a:custGeom>
            <a:solidFill>
              <a:srgbClr val="9DB5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BB2B500C-1B4A-4888-8EAE-19187F6A4DF0}"/>
                </a:ext>
              </a:extLst>
            </p:cNvPr>
            <p:cNvGrpSpPr/>
            <p:nvPr/>
          </p:nvGrpSpPr>
          <p:grpSpPr>
            <a:xfrm>
              <a:off x="1939688" y="2850234"/>
              <a:ext cx="119552" cy="118626"/>
              <a:chOff x="3059113" y="301625"/>
              <a:chExt cx="409576" cy="406401"/>
            </a:xfrm>
            <a:solidFill>
              <a:srgbClr val="9DB5C8"/>
            </a:solidFill>
          </p:grpSpPr>
          <p:sp>
            <p:nvSpPr>
              <p:cNvPr id="134" name="Freeform 651">
                <a:extLst>
                  <a:ext uri="{FF2B5EF4-FFF2-40B4-BE49-F238E27FC236}">
                    <a16:creationId xmlns:a16="http://schemas.microsoft.com/office/drawing/2014/main" id="{1E7D2C16-1B1E-4FD0-A412-41C0ABDAD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4863" y="601663"/>
                <a:ext cx="88900" cy="95250"/>
              </a:xfrm>
              <a:custGeom>
                <a:avLst/>
                <a:gdLst>
                  <a:gd name="T0" fmla="*/ 24 w 33"/>
                  <a:gd name="T1" fmla="*/ 35 h 35"/>
                  <a:gd name="T2" fmla="*/ 15 w 33"/>
                  <a:gd name="T3" fmla="*/ 31 h 35"/>
                  <a:gd name="T4" fmla="*/ 8 w 33"/>
                  <a:gd name="T5" fmla="*/ 28 h 35"/>
                  <a:gd name="T6" fmla="*/ 0 w 33"/>
                  <a:gd name="T7" fmla="*/ 21 h 35"/>
                  <a:gd name="T8" fmla="*/ 4 w 33"/>
                  <a:gd name="T9" fmla="*/ 14 h 35"/>
                  <a:gd name="T10" fmla="*/ 5 w 33"/>
                  <a:gd name="T11" fmla="*/ 14 h 35"/>
                  <a:gd name="T12" fmla="*/ 9 w 33"/>
                  <a:gd name="T13" fmla="*/ 9 h 35"/>
                  <a:gd name="T14" fmla="*/ 15 w 33"/>
                  <a:gd name="T15" fmla="*/ 0 h 35"/>
                  <a:gd name="T16" fmla="*/ 18 w 33"/>
                  <a:gd name="T17" fmla="*/ 0 h 35"/>
                  <a:gd name="T18" fmla="*/ 26 w 33"/>
                  <a:gd name="T19" fmla="*/ 6 h 35"/>
                  <a:gd name="T20" fmla="*/ 33 w 33"/>
                  <a:gd name="T21" fmla="*/ 28 h 35"/>
                  <a:gd name="T22" fmla="*/ 30 w 33"/>
                  <a:gd name="T23" fmla="*/ 33 h 35"/>
                  <a:gd name="T24" fmla="*/ 24 w 33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35">
                    <a:moveTo>
                      <a:pt x="24" y="35"/>
                    </a:moveTo>
                    <a:cubicBezTo>
                      <a:pt x="21" y="35"/>
                      <a:pt x="17" y="34"/>
                      <a:pt x="15" y="31"/>
                    </a:cubicBezTo>
                    <a:cubicBezTo>
                      <a:pt x="13" y="29"/>
                      <a:pt x="10" y="29"/>
                      <a:pt x="8" y="28"/>
                    </a:cubicBezTo>
                    <a:cubicBezTo>
                      <a:pt x="4" y="27"/>
                      <a:pt x="0" y="25"/>
                      <a:pt x="0" y="21"/>
                    </a:cubicBezTo>
                    <a:cubicBezTo>
                      <a:pt x="0" y="16"/>
                      <a:pt x="1" y="15"/>
                      <a:pt x="4" y="14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5" y="14"/>
                      <a:pt x="7" y="11"/>
                      <a:pt x="9" y="9"/>
                    </a:cubicBezTo>
                    <a:cubicBezTo>
                      <a:pt x="11" y="6"/>
                      <a:pt x="13" y="2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22" y="0"/>
                      <a:pt x="25" y="4"/>
                      <a:pt x="26" y="6"/>
                    </a:cubicBezTo>
                    <a:cubicBezTo>
                      <a:pt x="32" y="6"/>
                      <a:pt x="33" y="17"/>
                      <a:pt x="33" y="28"/>
                    </a:cubicBezTo>
                    <a:cubicBezTo>
                      <a:pt x="33" y="30"/>
                      <a:pt x="32" y="32"/>
                      <a:pt x="30" y="33"/>
                    </a:cubicBezTo>
                    <a:cubicBezTo>
                      <a:pt x="28" y="34"/>
                      <a:pt x="26" y="35"/>
                      <a:pt x="24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" name="Freeform 652">
                <a:extLst>
                  <a:ext uri="{FF2B5EF4-FFF2-40B4-BE49-F238E27FC236}">
                    <a16:creationId xmlns:a16="http://schemas.microsoft.com/office/drawing/2014/main" id="{7EC456E5-FDEB-4D4B-B153-5D6B9CBD2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9113" y="301625"/>
                <a:ext cx="358775" cy="360363"/>
              </a:xfrm>
              <a:custGeom>
                <a:avLst/>
                <a:gdLst>
                  <a:gd name="T0" fmla="*/ 23 w 132"/>
                  <a:gd name="T1" fmla="*/ 133 h 133"/>
                  <a:gd name="T2" fmla="*/ 18 w 132"/>
                  <a:gd name="T3" fmla="*/ 125 h 133"/>
                  <a:gd name="T4" fmla="*/ 19 w 132"/>
                  <a:gd name="T5" fmla="*/ 117 h 133"/>
                  <a:gd name="T6" fmla="*/ 16 w 132"/>
                  <a:gd name="T7" fmla="*/ 102 h 133"/>
                  <a:gd name="T8" fmla="*/ 10 w 132"/>
                  <a:gd name="T9" fmla="*/ 76 h 133"/>
                  <a:gd name="T10" fmla="*/ 10 w 132"/>
                  <a:gd name="T11" fmla="*/ 73 h 133"/>
                  <a:gd name="T12" fmla="*/ 7 w 132"/>
                  <a:gd name="T13" fmla="*/ 63 h 133"/>
                  <a:gd name="T14" fmla="*/ 4 w 132"/>
                  <a:gd name="T15" fmla="*/ 58 h 133"/>
                  <a:gd name="T16" fmla="*/ 4 w 132"/>
                  <a:gd name="T17" fmla="*/ 57 h 133"/>
                  <a:gd name="T18" fmla="*/ 5 w 132"/>
                  <a:gd name="T19" fmla="*/ 36 h 133"/>
                  <a:gd name="T20" fmla="*/ 11 w 132"/>
                  <a:gd name="T21" fmla="*/ 33 h 133"/>
                  <a:gd name="T22" fmla="*/ 13 w 132"/>
                  <a:gd name="T23" fmla="*/ 33 h 133"/>
                  <a:gd name="T24" fmla="*/ 24 w 132"/>
                  <a:gd name="T25" fmla="*/ 40 h 133"/>
                  <a:gd name="T26" fmla="*/ 26 w 132"/>
                  <a:gd name="T27" fmla="*/ 43 h 133"/>
                  <a:gd name="T28" fmla="*/ 39 w 132"/>
                  <a:gd name="T29" fmla="*/ 46 h 133"/>
                  <a:gd name="T30" fmla="*/ 39 w 132"/>
                  <a:gd name="T31" fmla="*/ 46 h 133"/>
                  <a:gd name="T32" fmla="*/ 40 w 132"/>
                  <a:gd name="T33" fmla="*/ 46 h 133"/>
                  <a:gd name="T34" fmla="*/ 52 w 132"/>
                  <a:gd name="T35" fmla="*/ 54 h 133"/>
                  <a:gd name="T36" fmla="*/ 66 w 132"/>
                  <a:gd name="T37" fmla="*/ 42 h 133"/>
                  <a:gd name="T38" fmla="*/ 72 w 132"/>
                  <a:gd name="T39" fmla="*/ 32 h 133"/>
                  <a:gd name="T40" fmla="*/ 60 w 132"/>
                  <a:gd name="T41" fmla="*/ 16 h 133"/>
                  <a:gd name="T42" fmla="*/ 65 w 132"/>
                  <a:gd name="T43" fmla="*/ 9 h 133"/>
                  <a:gd name="T44" fmla="*/ 75 w 132"/>
                  <a:gd name="T45" fmla="*/ 2 h 133"/>
                  <a:gd name="T46" fmla="*/ 75 w 132"/>
                  <a:gd name="T47" fmla="*/ 1 h 133"/>
                  <a:gd name="T48" fmla="*/ 77 w 132"/>
                  <a:gd name="T49" fmla="*/ 0 h 133"/>
                  <a:gd name="T50" fmla="*/ 89 w 132"/>
                  <a:gd name="T51" fmla="*/ 9 h 133"/>
                  <a:gd name="T52" fmla="*/ 90 w 132"/>
                  <a:gd name="T53" fmla="*/ 24 h 133"/>
                  <a:gd name="T54" fmla="*/ 96 w 132"/>
                  <a:gd name="T55" fmla="*/ 32 h 133"/>
                  <a:gd name="T56" fmla="*/ 96 w 132"/>
                  <a:gd name="T57" fmla="*/ 32 h 133"/>
                  <a:gd name="T58" fmla="*/ 109 w 132"/>
                  <a:gd name="T59" fmla="*/ 35 h 133"/>
                  <a:gd name="T60" fmla="*/ 109 w 132"/>
                  <a:gd name="T61" fmla="*/ 35 h 133"/>
                  <a:gd name="T62" fmla="*/ 112 w 132"/>
                  <a:gd name="T63" fmla="*/ 35 h 133"/>
                  <a:gd name="T64" fmla="*/ 112 w 132"/>
                  <a:gd name="T65" fmla="*/ 35 h 133"/>
                  <a:gd name="T66" fmla="*/ 112 w 132"/>
                  <a:gd name="T67" fmla="*/ 35 h 133"/>
                  <a:gd name="T68" fmla="*/ 132 w 132"/>
                  <a:gd name="T69" fmla="*/ 49 h 133"/>
                  <a:gd name="T70" fmla="*/ 124 w 132"/>
                  <a:gd name="T71" fmla="*/ 57 h 133"/>
                  <a:gd name="T72" fmla="*/ 115 w 132"/>
                  <a:gd name="T73" fmla="*/ 60 h 133"/>
                  <a:gd name="T74" fmla="*/ 97 w 132"/>
                  <a:gd name="T75" fmla="*/ 66 h 133"/>
                  <a:gd name="T76" fmla="*/ 83 w 132"/>
                  <a:gd name="T77" fmla="*/ 70 h 133"/>
                  <a:gd name="T78" fmla="*/ 71 w 132"/>
                  <a:gd name="T79" fmla="*/ 73 h 133"/>
                  <a:gd name="T80" fmla="*/ 64 w 132"/>
                  <a:gd name="T81" fmla="*/ 68 h 133"/>
                  <a:gd name="T82" fmla="*/ 60 w 132"/>
                  <a:gd name="T83" fmla="*/ 65 h 133"/>
                  <a:gd name="T84" fmla="*/ 51 w 132"/>
                  <a:gd name="T85" fmla="*/ 67 h 133"/>
                  <a:gd name="T86" fmla="*/ 50 w 132"/>
                  <a:gd name="T87" fmla="*/ 72 h 133"/>
                  <a:gd name="T88" fmla="*/ 54 w 132"/>
                  <a:gd name="T89" fmla="*/ 78 h 133"/>
                  <a:gd name="T90" fmla="*/ 58 w 132"/>
                  <a:gd name="T91" fmla="*/ 87 h 133"/>
                  <a:gd name="T92" fmla="*/ 58 w 132"/>
                  <a:gd name="T93" fmla="*/ 92 h 133"/>
                  <a:gd name="T94" fmla="*/ 62 w 132"/>
                  <a:gd name="T95" fmla="*/ 101 h 133"/>
                  <a:gd name="T96" fmla="*/ 68 w 132"/>
                  <a:gd name="T97" fmla="*/ 112 h 133"/>
                  <a:gd name="T98" fmla="*/ 63 w 132"/>
                  <a:gd name="T99" fmla="*/ 117 h 133"/>
                  <a:gd name="T100" fmla="*/ 59 w 132"/>
                  <a:gd name="T101" fmla="*/ 122 h 133"/>
                  <a:gd name="T102" fmla="*/ 53 w 132"/>
                  <a:gd name="T103" fmla="*/ 127 h 133"/>
                  <a:gd name="T104" fmla="*/ 39 w 132"/>
                  <a:gd name="T105" fmla="*/ 128 h 133"/>
                  <a:gd name="T106" fmla="*/ 38 w 132"/>
                  <a:gd name="T107" fmla="*/ 128 h 133"/>
                  <a:gd name="T108" fmla="*/ 37 w 132"/>
                  <a:gd name="T109" fmla="*/ 127 h 133"/>
                  <a:gd name="T110" fmla="*/ 36 w 132"/>
                  <a:gd name="T111" fmla="*/ 126 h 133"/>
                  <a:gd name="T112" fmla="*/ 33 w 132"/>
                  <a:gd name="T113" fmla="*/ 128 h 133"/>
                  <a:gd name="T114" fmla="*/ 23 w 132"/>
                  <a:gd name="T1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2" h="133">
                    <a:moveTo>
                      <a:pt x="23" y="133"/>
                    </a:moveTo>
                    <a:cubicBezTo>
                      <a:pt x="20" y="133"/>
                      <a:pt x="18" y="130"/>
                      <a:pt x="18" y="125"/>
                    </a:cubicBezTo>
                    <a:cubicBezTo>
                      <a:pt x="18" y="121"/>
                      <a:pt x="18" y="119"/>
                      <a:pt x="19" y="117"/>
                    </a:cubicBezTo>
                    <a:cubicBezTo>
                      <a:pt x="20" y="113"/>
                      <a:pt x="21" y="111"/>
                      <a:pt x="16" y="102"/>
                    </a:cubicBezTo>
                    <a:cubicBezTo>
                      <a:pt x="10" y="89"/>
                      <a:pt x="10" y="81"/>
                      <a:pt x="10" y="76"/>
                    </a:cubicBezTo>
                    <a:cubicBezTo>
                      <a:pt x="10" y="75"/>
                      <a:pt x="10" y="74"/>
                      <a:pt x="10" y="73"/>
                    </a:cubicBezTo>
                    <a:cubicBezTo>
                      <a:pt x="10" y="71"/>
                      <a:pt x="8" y="66"/>
                      <a:pt x="7" y="63"/>
                    </a:cubicBezTo>
                    <a:cubicBezTo>
                      <a:pt x="6" y="61"/>
                      <a:pt x="5" y="59"/>
                      <a:pt x="4" y="58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3" y="54"/>
                      <a:pt x="0" y="42"/>
                      <a:pt x="5" y="36"/>
                    </a:cubicBezTo>
                    <a:cubicBezTo>
                      <a:pt x="6" y="34"/>
                      <a:pt x="8" y="33"/>
                      <a:pt x="11" y="33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20" y="33"/>
                      <a:pt x="22" y="37"/>
                      <a:pt x="24" y="40"/>
                    </a:cubicBezTo>
                    <a:cubicBezTo>
                      <a:pt x="25" y="41"/>
                      <a:pt x="25" y="42"/>
                      <a:pt x="26" y="43"/>
                    </a:cubicBezTo>
                    <a:cubicBezTo>
                      <a:pt x="29" y="45"/>
                      <a:pt x="36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6" y="54"/>
                      <a:pt x="52" y="54"/>
                    </a:cubicBezTo>
                    <a:cubicBezTo>
                      <a:pt x="58" y="54"/>
                      <a:pt x="62" y="49"/>
                      <a:pt x="66" y="42"/>
                    </a:cubicBezTo>
                    <a:cubicBezTo>
                      <a:pt x="69" y="37"/>
                      <a:pt x="71" y="34"/>
                      <a:pt x="72" y="32"/>
                    </a:cubicBezTo>
                    <a:cubicBezTo>
                      <a:pt x="69" y="29"/>
                      <a:pt x="59" y="22"/>
                      <a:pt x="60" y="16"/>
                    </a:cubicBezTo>
                    <a:cubicBezTo>
                      <a:pt x="60" y="13"/>
                      <a:pt x="62" y="11"/>
                      <a:pt x="65" y="9"/>
                    </a:cubicBezTo>
                    <a:cubicBezTo>
                      <a:pt x="75" y="6"/>
                      <a:pt x="75" y="3"/>
                      <a:pt x="75" y="2"/>
                    </a:cubicBezTo>
                    <a:cubicBezTo>
                      <a:pt x="75" y="2"/>
                      <a:pt x="75" y="1"/>
                      <a:pt x="75" y="1"/>
                    </a:cubicBezTo>
                    <a:cubicBezTo>
                      <a:pt x="76" y="0"/>
                      <a:pt x="76" y="0"/>
                      <a:pt x="77" y="0"/>
                    </a:cubicBezTo>
                    <a:cubicBezTo>
                      <a:pt x="81" y="0"/>
                      <a:pt x="88" y="5"/>
                      <a:pt x="89" y="9"/>
                    </a:cubicBezTo>
                    <a:cubicBezTo>
                      <a:pt x="90" y="12"/>
                      <a:pt x="90" y="19"/>
                      <a:pt x="90" y="24"/>
                    </a:cubicBezTo>
                    <a:cubicBezTo>
                      <a:pt x="90" y="28"/>
                      <a:pt x="95" y="31"/>
                      <a:pt x="96" y="32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32"/>
                      <a:pt x="101" y="35"/>
                      <a:pt x="109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10" y="35"/>
                      <a:pt x="111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7" y="37"/>
                      <a:pt x="132" y="43"/>
                      <a:pt x="132" y="49"/>
                    </a:cubicBezTo>
                    <a:cubicBezTo>
                      <a:pt x="132" y="54"/>
                      <a:pt x="131" y="57"/>
                      <a:pt x="124" y="57"/>
                    </a:cubicBezTo>
                    <a:cubicBezTo>
                      <a:pt x="122" y="57"/>
                      <a:pt x="119" y="59"/>
                      <a:pt x="115" y="60"/>
                    </a:cubicBezTo>
                    <a:cubicBezTo>
                      <a:pt x="110" y="63"/>
                      <a:pt x="104" y="66"/>
                      <a:pt x="97" y="66"/>
                    </a:cubicBezTo>
                    <a:cubicBezTo>
                      <a:pt x="92" y="66"/>
                      <a:pt x="87" y="68"/>
                      <a:pt x="83" y="70"/>
                    </a:cubicBezTo>
                    <a:cubicBezTo>
                      <a:pt x="79" y="72"/>
                      <a:pt x="75" y="73"/>
                      <a:pt x="71" y="73"/>
                    </a:cubicBezTo>
                    <a:cubicBezTo>
                      <a:pt x="66" y="73"/>
                      <a:pt x="64" y="70"/>
                      <a:pt x="64" y="68"/>
                    </a:cubicBezTo>
                    <a:cubicBezTo>
                      <a:pt x="63" y="66"/>
                      <a:pt x="62" y="65"/>
                      <a:pt x="60" y="65"/>
                    </a:cubicBezTo>
                    <a:cubicBezTo>
                      <a:pt x="56" y="65"/>
                      <a:pt x="53" y="66"/>
                      <a:pt x="51" y="67"/>
                    </a:cubicBezTo>
                    <a:cubicBezTo>
                      <a:pt x="50" y="68"/>
                      <a:pt x="50" y="70"/>
                      <a:pt x="50" y="72"/>
                    </a:cubicBezTo>
                    <a:cubicBezTo>
                      <a:pt x="51" y="76"/>
                      <a:pt x="52" y="77"/>
                      <a:pt x="54" y="78"/>
                    </a:cubicBezTo>
                    <a:cubicBezTo>
                      <a:pt x="56" y="80"/>
                      <a:pt x="58" y="82"/>
                      <a:pt x="58" y="87"/>
                    </a:cubicBezTo>
                    <a:cubicBezTo>
                      <a:pt x="58" y="89"/>
                      <a:pt x="58" y="91"/>
                      <a:pt x="58" y="92"/>
                    </a:cubicBezTo>
                    <a:cubicBezTo>
                      <a:pt x="57" y="95"/>
                      <a:pt x="57" y="95"/>
                      <a:pt x="62" y="101"/>
                    </a:cubicBezTo>
                    <a:cubicBezTo>
                      <a:pt x="66" y="106"/>
                      <a:pt x="68" y="109"/>
                      <a:pt x="68" y="112"/>
                    </a:cubicBezTo>
                    <a:cubicBezTo>
                      <a:pt x="67" y="114"/>
                      <a:pt x="65" y="116"/>
                      <a:pt x="63" y="117"/>
                    </a:cubicBezTo>
                    <a:cubicBezTo>
                      <a:pt x="61" y="118"/>
                      <a:pt x="60" y="120"/>
                      <a:pt x="59" y="122"/>
                    </a:cubicBezTo>
                    <a:cubicBezTo>
                      <a:pt x="58" y="124"/>
                      <a:pt x="56" y="127"/>
                      <a:pt x="53" y="127"/>
                    </a:cubicBezTo>
                    <a:cubicBezTo>
                      <a:pt x="47" y="128"/>
                      <a:pt x="39" y="128"/>
                      <a:pt x="39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7" y="127"/>
                      <a:pt x="37" y="126"/>
                      <a:pt x="36" y="126"/>
                    </a:cubicBezTo>
                    <a:cubicBezTo>
                      <a:pt x="36" y="126"/>
                      <a:pt x="35" y="127"/>
                      <a:pt x="33" y="128"/>
                    </a:cubicBezTo>
                    <a:cubicBezTo>
                      <a:pt x="29" y="131"/>
                      <a:pt x="26" y="133"/>
                      <a:pt x="23" y="1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" name="Freeform 653">
                <a:extLst>
                  <a:ext uri="{FF2B5EF4-FFF2-40B4-BE49-F238E27FC236}">
                    <a16:creationId xmlns:a16="http://schemas.microsoft.com/office/drawing/2014/main" id="{3CF68389-B4CB-4AFF-A9EE-FF172C3C0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701" y="469900"/>
                <a:ext cx="26988" cy="20638"/>
              </a:xfrm>
              <a:custGeom>
                <a:avLst/>
                <a:gdLst>
                  <a:gd name="T0" fmla="*/ 7 w 10"/>
                  <a:gd name="T1" fmla="*/ 0 h 8"/>
                  <a:gd name="T2" fmla="*/ 1 w 10"/>
                  <a:gd name="T3" fmla="*/ 7 h 8"/>
                  <a:gd name="T4" fmla="*/ 8 w 10"/>
                  <a:gd name="T5" fmla="*/ 5 h 8"/>
                  <a:gd name="T6" fmla="*/ 8 w 10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7" y="0"/>
                    </a:moveTo>
                    <a:cubicBezTo>
                      <a:pt x="6" y="4"/>
                      <a:pt x="0" y="4"/>
                      <a:pt x="1" y="7"/>
                    </a:cubicBezTo>
                    <a:cubicBezTo>
                      <a:pt x="4" y="8"/>
                      <a:pt x="5" y="6"/>
                      <a:pt x="8" y="5"/>
                    </a:cubicBezTo>
                    <a:cubicBezTo>
                      <a:pt x="10" y="4"/>
                      <a:pt x="10" y="2"/>
                      <a:pt x="8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" name="Freeform 654">
                <a:extLst>
                  <a:ext uri="{FF2B5EF4-FFF2-40B4-BE49-F238E27FC236}">
                    <a16:creationId xmlns:a16="http://schemas.microsoft.com/office/drawing/2014/main" id="{DC2AF18D-E53F-4A64-B56E-D5748DD44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426" y="677863"/>
                <a:ext cx="22225" cy="22225"/>
              </a:xfrm>
              <a:custGeom>
                <a:avLst/>
                <a:gdLst>
                  <a:gd name="T0" fmla="*/ 7 w 8"/>
                  <a:gd name="T1" fmla="*/ 0 h 8"/>
                  <a:gd name="T2" fmla="*/ 1 w 8"/>
                  <a:gd name="T3" fmla="*/ 7 h 8"/>
                  <a:gd name="T4" fmla="*/ 8 w 8"/>
                  <a:gd name="T5" fmla="*/ 2 h 8"/>
                  <a:gd name="T6" fmla="*/ 7 w 8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cubicBezTo>
                      <a:pt x="3" y="1"/>
                      <a:pt x="0" y="3"/>
                      <a:pt x="1" y="7"/>
                    </a:cubicBezTo>
                    <a:cubicBezTo>
                      <a:pt x="5" y="8"/>
                      <a:pt x="8" y="6"/>
                      <a:pt x="8" y="2"/>
                    </a:cubicBezTo>
                    <a:cubicBezTo>
                      <a:pt x="8" y="2"/>
                      <a:pt x="7" y="1"/>
                      <a:pt x="7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" name="Freeform 655">
                <a:extLst>
                  <a:ext uri="{FF2B5EF4-FFF2-40B4-BE49-F238E27FC236}">
                    <a16:creationId xmlns:a16="http://schemas.microsoft.com/office/drawing/2014/main" id="{07C621A2-4A2B-4591-B945-B42F75C29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538" y="696913"/>
                <a:ext cx="15875" cy="11113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1 w 6"/>
                  <a:gd name="T5" fmla="*/ 1 h 4"/>
                  <a:gd name="T6" fmla="*/ 6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6" y="3"/>
                      <a:pt x="3" y="4"/>
                      <a:pt x="1" y="3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3" y="0"/>
                      <a:pt x="4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" name="Freeform 656">
                <a:extLst>
                  <a:ext uri="{FF2B5EF4-FFF2-40B4-BE49-F238E27FC236}">
                    <a16:creationId xmlns:a16="http://schemas.microsoft.com/office/drawing/2014/main" id="{BCFBEB0D-1832-4AB0-BA43-DFAA268D6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351" y="696913"/>
                <a:ext cx="14288" cy="11113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1 h 4"/>
                  <a:gd name="T4" fmla="*/ 0 w 5"/>
                  <a:gd name="T5" fmla="*/ 3 h 4"/>
                  <a:gd name="T6" fmla="*/ 4 w 5"/>
                  <a:gd name="T7" fmla="*/ 0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3" y="4"/>
                      <a:pt x="5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" name="Freeform 657">
                <a:extLst>
                  <a:ext uri="{FF2B5EF4-FFF2-40B4-BE49-F238E27FC236}">
                    <a16:creationId xmlns:a16="http://schemas.microsoft.com/office/drawing/2014/main" id="{3AA055E8-B5D6-4D86-AD89-AD28C8B37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8651" y="673100"/>
                <a:ext cx="47625" cy="20638"/>
              </a:xfrm>
              <a:custGeom>
                <a:avLst/>
                <a:gdLst>
                  <a:gd name="T0" fmla="*/ 9 w 18"/>
                  <a:gd name="T1" fmla="*/ 0 h 8"/>
                  <a:gd name="T2" fmla="*/ 4 w 18"/>
                  <a:gd name="T3" fmla="*/ 2 h 8"/>
                  <a:gd name="T4" fmla="*/ 9 w 18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">
                    <a:moveTo>
                      <a:pt x="9" y="0"/>
                    </a:moveTo>
                    <a:cubicBezTo>
                      <a:pt x="8" y="1"/>
                      <a:pt x="6" y="1"/>
                      <a:pt x="4" y="2"/>
                    </a:cubicBezTo>
                    <a:cubicBezTo>
                      <a:pt x="0" y="8"/>
                      <a:pt x="18" y="2"/>
                      <a:pt x="9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B4AF9BD1-D21F-4238-ACAE-FB1C444DF618}"/>
                </a:ext>
              </a:extLst>
            </p:cNvPr>
            <p:cNvSpPr/>
            <p:nvPr/>
          </p:nvSpPr>
          <p:spPr>
            <a:xfrm>
              <a:off x="1797900" y="2685740"/>
              <a:ext cx="720000" cy="720000"/>
            </a:xfrm>
            <a:prstGeom prst="ellipse">
              <a:avLst/>
            </a:prstGeom>
            <a:noFill/>
            <a:ln w="9525">
              <a:solidFill>
                <a:srgbClr val="9DB5C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4257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 bénéfice des entreprises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1646220" y="1531333"/>
            <a:ext cx="3615266" cy="1491422"/>
            <a:chOff x="543951" y="1805210"/>
            <a:chExt cx="3615266" cy="14914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2509" y="1805210"/>
              <a:ext cx="607163" cy="93269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43951" y="2773412"/>
              <a:ext cx="3615266" cy="52322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b="1" dirty="0"/>
                <a:t>SIMPLICITÉ</a:t>
              </a:r>
            </a:p>
            <a:p>
              <a:pPr algn="ctr"/>
              <a:r>
                <a:rPr lang="fr-FR" sz="1600" dirty="0"/>
                <a:t>Un référent unique pour l’entreprise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5426595" y="1374056"/>
            <a:ext cx="5146253" cy="1894920"/>
            <a:chOff x="4787864" y="1647933"/>
            <a:chExt cx="5146253" cy="189492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0947" y="1647933"/>
              <a:ext cx="804673" cy="108996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787864" y="2773412"/>
              <a:ext cx="5146253" cy="7694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b="1" dirty="0"/>
                <a:t>PROXIMITÉ</a:t>
              </a:r>
            </a:p>
            <a:p>
              <a:pPr algn="ctr"/>
              <a:r>
                <a:rPr lang="fr-FR" sz="1600" dirty="0"/>
                <a:t>250 conseillers internationaux </a:t>
              </a:r>
            </a:p>
            <a:p>
              <a:pPr algn="ctr"/>
              <a:r>
                <a:rPr lang="fr-FR" sz="1600" dirty="0"/>
                <a:t>proche de chez vous en régions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7741239" y="4036619"/>
            <a:ext cx="2556966" cy="1584023"/>
            <a:chOff x="8196944" y="3922646"/>
            <a:chExt cx="2556966" cy="1584023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3090" y="3922646"/>
              <a:ext cx="804673" cy="77907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196944" y="4737228"/>
              <a:ext cx="2556966" cy="7694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b="1" dirty="0"/>
                <a:t>BUSINESS</a:t>
              </a:r>
            </a:p>
            <a:p>
              <a:pPr algn="ctr"/>
              <a:r>
                <a:rPr lang="fr-FR" sz="1600" dirty="0"/>
                <a:t>Développement des ventes</a:t>
              </a:r>
            </a:p>
            <a:p>
              <a:pPr algn="ctr"/>
              <a:r>
                <a:rPr lang="fr-FR" sz="1600" dirty="0"/>
                <a:t>à l’international</a:t>
              </a:r>
            </a:p>
          </p:txBody>
        </p:sp>
      </p:grp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568" y="3618170"/>
            <a:ext cx="863195" cy="86685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10319" y="4665671"/>
            <a:ext cx="7217691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b="1" dirty="0"/>
              <a:t>EFFICACITÉ</a:t>
            </a:r>
          </a:p>
          <a:p>
            <a:pPr algn="ctr"/>
            <a:r>
              <a:rPr lang="fr-FR" sz="1600" dirty="0"/>
              <a:t>Accompagnement de bout en bout et dans la durée</a:t>
            </a:r>
          </a:p>
          <a:p>
            <a:pPr algn="ctr"/>
            <a:r>
              <a:rPr lang="fr-FR" sz="1600" dirty="0"/>
              <a:t>Une expertise sectorielle</a:t>
            </a:r>
          </a:p>
          <a:p>
            <a:pPr algn="ctr"/>
            <a:r>
              <a:rPr lang="fr-FR" sz="1600" dirty="0"/>
              <a:t>Le meilleur des solutions au meilleur moment</a:t>
            </a:r>
          </a:p>
          <a:p>
            <a:pPr algn="ctr"/>
            <a:r>
              <a:rPr lang="fr-FR" sz="1600" dirty="0"/>
              <a:t>Un réseau international intégré</a:t>
            </a:r>
          </a:p>
        </p:txBody>
      </p:sp>
    </p:spTree>
    <p:extLst>
      <p:ext uri="{BB962C8B-B14F-4D97-AF65-F5344CB8AC3E}">
        <p14:creationId xmlns:p14="http://schemas.microsoft.com/office/powerpoint/2010/main" val="4025501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conseiller international : un interlocuteur </a:t>
            </a:r>
            <a:br>
              <a:rPr lang="fr-FR"/>
            </a:br>
            <a:r>
              <a:rPr lang="fr-FR"/>
              <a:t>unique dans votre CCI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3230634" y="3579888"/>
            <a:ext cx="8266040" cy="193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fr-FR" dirty="0"/>
              <a:t>Il fédère les acteurs qui peuvent intervenir en appui de votre développement :</a:t>
            </a:r>
          </a:p>
          <a:p>
            <a:pPr marL="177800" lvl="1" indent="-177800" algn="just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dirty="0"/>
              <a:t>Les experts sectoriels et métiers de la Team France Export</a:t>
            </a:r>
          </a:p>
          <a:p>
            <a:pPr marL="177800" lvl="1" indent="-177800" algn="just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dirty="0"/>
              <a:t>Les dispositifs financiers d’appui auprès de Bpifrance, les aides régionales…</a:t>
            </a:r>
          </a:p>
          <a:p>
            <a:pPr marL="177800" lvl="1" indent="-177800" algn="just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dirty="0"/>
              <a:t>Les partenaires publics ou privés (INPI, consultants, juristes...) </a:t>
            </a:r>
          </a:p>
          <a:p>
            <a:pPr indent="-90000" algn="just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endParaRPr lang="fr-FR" dirty="0"/>
          </a:p>
          <a:p>
            <a:pPr algn="just"/>
            <a:r>
              <a:rPr lang="fr-FR" dirty="0"/>
              <a:t>Il s’engage à vous accompagner tout au long de votre projet pour vous aider à générer des courants d’affaires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90650" y="2049470"/>
            <a:ext cx="1010602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fr-FR" dirty="0"/>
              <a:t>En partant de vos besoins, votre conseiller vous propose un appui sur mesure, inscrit dans la durée et répondant à votre projet personnalisé de développement international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54" y="3429000"/>
            <a:ext cx="1441711" cy="224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6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Team France Export en France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57275" y="1381066"/>
            <a:ext cx="933940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2600" b="1" dirty="0">
                <a:solidFill>
                  <a:srgbClr val="FF0000"/>
                </a:solidFill>
              </a:rPr>
              <a:t>19</a:t>
            </a:r>
            <a:r>
              <a:rPr lang="fr-FR" sz="1600" dirty="0"/>
              <a:t> conseillers internationaux en </a:t>
            </a:r>
            <a:r>
              <a:rPr lang="fr-FR" sz="2600" b="1" dirty="0">
                <a:solidFill>
                  <a:srgbClr val="FF0000"/>
                </a:solidFill>
              </a:rPr>
              <a:t>Nouvelle Aquitaine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173396"/>
            <a:ext cx="1170434" cy="82296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190913" y="2219414"/>
            <a:ext cx="4305762" cy="3724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2400" b="1" dirty="0"/>
              <a:t>Art de vivre - Santé</a:t>
            </a:r>
          </a:p>
          <a:p>
            <a:r>
              <a:rPr lang="fr-FR" sz="2400" b="1" dirty="0"/>
              <a:t>6 </a:t>
            </a:r>
            <a:r>
              <a:rPr lang="fr-FR" sz="1600" dirty="0"/>
              <a:t>conseillers internationaux</a:t>
            </a:r>
          </a:p>
          <a:p>
            <a:pPr lvl="0">
              <a:spcBef>
                <a:spcPts val="2000"/>
              </a:spcBef>
            </a:pPr>
            <a:r>
              <a:rPr lang="fr-FR" sz="2400" b="1" dirty="0" err="1"/>
              <a:t>Agrotech</a:t>
            </a:r>
            <a:endParaRPr lang="fr-FR" sz="2400" b="1" dirty="0"/>
          </a:p>
          <a:p>
            <a:pPr lvl="0"/>
            <a:r>
              <a:rPr lang="fr-FR" sz="2400" b="1" dirty="0">
                <a:solidFill>
                  <a:srgbClr val="26358C"/>
                </a:solidFill>
              </a:rPr>
              <a:t>8 </a:t>
            </a:r>
            <a:r>
              <a:rPr lang="fr-FR" sz="1600" dirty="0">
                <a:solidFill>
                  <a:srgbClr val="26358C"/>
                </a:solidFill>
              </a:rPr>
              <a:t>conseillers internationaux</a:t>
            </a:r>
          </a:p>
          <a:p>
            <a:pPr>
              <a:spcBef>
                <a:spcPts val="2000"/>
              </a:spcBef>
            </a:pPr>
            <a:r>
              <a:rPr lang="fr-FR" sz="2400" b="1" dirty="0"/>
              <a:t>Industrie &amp; </a:t>
            </a:r>
            <a:r>
              <a:rPr lang="fr-FR" sz="2400" b="1" dirty="0" err="1"/>
              <a:t>Cleantech</a:t>
            </a:r>
            <a:endParaRPr lang="fr-FR" sz="2400" b="1" dirty="0"/>
          </a:p>
          <a:p>
            <a:r>
              <a:rPr lang="fr-FR" sz="2400" b="1" dirty="0"/>
              <a:t>9 </a:t>
            </a:r>
            <a:r>
              <a:rPr lang="fr-FR" sz="1600" dirty="0"/>
              <a:t>conseillers internationaux</a:t>
            </a:r>
          </a:p>
          <a:p>
            <a:pPr>
              <a:spcBef>
                <a:spcPts val="2000"/>
              </a:spcBef>
            </a:pPr>
            <a:r>
              <a:rPr lang="fr-FR" sz="2400" b="1" dirty="0"/>
              <a:t>Tech &amp; Services</a:t>
            </a:r>
          </a:p>
          <a:p>
            <a:r>
              <a:rPr lang="fr-FR" sz="2400" b="1" dirty="0"/>
              <a:t>8 </a:t>
            </a:r>
            <a:r>
              <a:rPr lang="fr-FR" sz="1600" dirty="0"/>
              <a:t>conseillers internationaux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1693863" y="1997075"/>
            <a:ext cx="4149725" cy="4168775"/>
            <a:chOff x="1067" y="1258"/>
            <a:chExt cx="2614" cy="2626"/>
          </a:xfrm>
        </p:grpSpPr>
        <p:sp>
          <p:nvSpPr>
            <p:cNvPr id="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67" y="1258"/>
              <a:ext cx="2614" cy="2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Rectangle 5"/>
            <p:cNvSpPr>
              <a:spLocks noChangeArrowheads="1"/>
            </p:cNvSpPr>
            <p:nvPr/>
          </p:nvSpPr>
          <p:spPr bwMode="auto">
            <a:xfrm>
              <a:off x="1813" y="2856"/>
              <a:ext cx="1" cy="1"/>
            </a:xfrm>
            <a:prstGeom prst="rect">
              <a:avLst/>
            </a:prstGeom>
            <a:solidFill>
              <a:srgbClr val="7F89C2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1612" y="2331"/>
              <a:ext cx="794" cy="1171"/>
            </a:xfrm>
            <a:custGeom>
              <a:avLst/>
              <a:gdLst>
                <a:gd name="T0" fmla="*/ 782 w 794"/>
                <a:gd name="T1" fmla="*/ 332 h 1171"/>
                <a:gd name="T2" fmla="*/ 733 w 794"/>
                <a:gd name="T3" fmla="*/ 195 h 1171"/>
                <a:gd name="T4" fmla="*/ 614 w 794"/>
                <a:gd name="T5" fmla="*/ 199 h 1171"/>
                <a:gd name="T6" fmla="*/ 511 w 794"/>
                <a:gd name="T7" fmla="*/ 149 h 1171"/>
                <a:gd name="T8" fmla="*/ 400 w 794"/>
                <a:gd name="T9" fmla="*/ 49 h 1171"/>
                <a:gd name="T10" fmla="*/ 323 w 794"/>
                <a:gd name="T11" fmla="*/ 9 h 1171"/>
                <a:gd name="T12" fmla="*/ 184 w 794"/>
                <a:gd name="T13" fmla="*/ 46 h 1171"/>
                <a:gd name="T14" fmla="*/ 218 w 794"/>
                <a:gd name="T15" fmla="*/ 211 h 1171"/>
                <a:gd name="T16" fmla="*/ 134 w 794"/>
                <a:gd name="T17" fmla="*/ 228 h 1171"/>
                <a:gd name="T18" fmla="*/ 125 w 794"/>
                <a:gd name="T19" fmla="*/ 331 h 1171"/>
                <a:gd name="T20" fmla="*/ 135 w 794"/>
                <a:gd name="T21" fmla="*/ 410 h 1171"/>
                <a:gd name="T22" fmla="*/ 201 w 794"/>
                <a:gd name="T23" fmla="*/ 525 h 1171"/>
                <a:gd name="T24" fmla="*/ 201 w 794"/>
                <a:gd name="T25" fmla="*/ 524 h 1171"/>
                <a:gd name="T26" fmla="*/ 200 w 794"/>
                <a:gd name="T27" fmla="*/ 520 h 1171"/>
                <a:gd name="T28" fmla="*/ 198 w 794"/>
                <a:gd name="T29" fmla="*/ 515 h 1171"/>
                <a:gd name="T30" fmla="*/ 196 w 794"/>
                <a:gd name="T31" fmla="*/ 510 h 1171"/>
                <a:gd name="T32" fmla="*/ 196 w 794"/>
                <a:gd name="T33" fmla="*/ 510 h 1171"/>
                <a:gd name="T34" fmla="*/ 191 w 794"/>
                <a:gd name="T35" fmla="*/ 502 h 1171"/>
                <a:gd name="T36" fmla="*/ 189 w 794"/>
                <a:gd name="T37" fmla="*/ 498 h 1171"/>
                <a:gd name="T38" fmla="*/ 189 w 794"/>
                <a:gd name="T39" fmla="*/ 498 h 1171"/>
                <a:gd name="T40" fmla="*/ 173 w 794"/>
                <a:gd name="T41" fmla="*/ 469 h 1171"/>
                <a:gd name="T42" fmla="*/ 114 w 794"/>
                <a:gd name="T43" fmla="*/ 525 h 1171"/>
                <a:gd name="T44" fmla="*/ 109 w 794"/>
                <a:gd name="T45" fmla="*/ 559 h 1171"/>
                <a:gd name="T46" fmla="*/ 94 w 794"/>
                <a:gd name="T47" fmla="*/ 719 h 1171"/>
                <a:gd name="T48" fmla="*/ 84 w 794"/>
                <a:gd name="T49" fmla="*/ 820 h 1171"/>
                <a:gd name="T50" fmla="*/ 80 w 794"/>
                <a:gd name="T51" fmla="*/ 860 h 1171"/>
                <a:gd name="T52" fmla="*/ 35 w 794"/>
                <a:gd name="T53" fmla="*/ 994 h 1171"/>
                <a:gd name="T54" fmla="*/ 63 w 794"/>
                <a:gd name="T55" fmla="*/ 1043 h 1171"/>
                <a:gd name="T56" fmla="*/ 71 w 794"/>
                <a:gd name="T57" fmla="*/ 1073 h 1171"/>
                <a:gd name="T58" fmla="*/ 163 w 794"/>
                <a:gd name="T59" fmla="*/ 1123 h 1171"/>
                <a:gd name="T60" fmla="*/ 267 w 794"/>
                <a:gd name="T61" fmla="*/ 1171 h 1171"/>
                <a:gd name="T62" fmla="*/ 274 w 794"/>
                <a:gd name="T63" fmla="*/ 1124 h 1171"/>
                <a:gd name="T64" fmla="*/ 274 w 794"/>
                <a:gd name="T65" fmla="*/ 1119 h 1171"/>
                <a:gd name="T66" fmla="*/ 274 w 794"/>
                <a:gd name="T67" fmla="*/ 1118 h 1171"/>
                <a:gd name="T68" fmla="*/ 277 w 794"/>
                <a:gd name="T69" fmla="*/ 1112 h 1171"/>
                <a:gd name="T70" fmla="*/ 289 w 794"/>
                <a:gd name="T71" fmla="*/ 1093 h 1171"/>
                <a:gd name="T72" fmla="*/ 307 w 794"/>
                <a:gd name="T73" fmla="*/ 1069 h 1171"/>
                <a:gd name="T74" fmla="*/ 324 w 794"/>
                <a:gd name="T75" fmla="*/ 1031 h 1171"/>
                <a:gd name="T76" fmla="*/ 324 w 794"/>
                <a:gd name="T77" fmla="*/ 994 h 1171"/>
                <a:gd name="T78" fmla="*/ 320 w 794"/>
                <a:gd name="T79" fmla="*/ 989 h 1171"/>
                <a:gd name="T80" fmla="*/ 318 w 794"/>
                <a:gd name="T81" fmla="*/ 985 h 1171"/>
                <a:gd name="T82" fmla="*/ 295 w 794"/>
                <a:gd name="T83" fmla="*/ 965 h 1171"/>
                <a:gd name="T84" fmla="*/ 288 w 794"/>
                <a:gd name="T85" fmla="*/ 961 h 1171"/>
                <a:gd name="T86" fmla="*/ 285 w 794"/>
                <a:gd name="T87" fmla="*/ 905 h 1171"/>
                <a:gd name="T88" fmla="*/ 313 w 794"/>
                <a:gd name="T89" fmla="*/ 855 h 1171"/>
                <a:gd name="T90" fmla="*/ 369 w 794"/>
                <a:gd name="T91" fmla="*/ 843 h 1171"/>
                <a:gd name="T92" fmla="*/ 448 w 794"/>
                <a:gd name="T93" fmla="*/ 831 h 1171"/>
                <a:gd name="T94" fmla="*/ 486 w 794"/>
                <a:gd name="T95" fmla="*/ 749 h 1171"/>
                <a:gd name="T96" fmla="*/ 514 w 794"/>
                <a:gd name="T97" fmla="*/ 724 h 1171"/>
                <a:gd name="T98" fmla="*/ 510 w 794"/>
                <a:gd name="T99" fmla="*/ 712 h 1171"/>
                <a:gd name="T100" fmla="*/ 510 w 794"/>
                <a:gd name="T101" fmla="*/ 700 h 1171"/>
                <a:gd name="T102" fmla="*/ 512 w 794"/>
                <a:gd name="T103" fmla="*/ 696 h 1171"/>
                <a:gd name="T104" fmla="*/ 574 w 794"/>
                <a:gd name="T105" fmla="*/ 627 h 1171"/>
                <a:gd name="T106" fmla="*/ 584 w 794"/>
                <a:gd name="T107" fmla="*/ 586 h 1171"/>
                <a:gd name="T108" fmla="*/ 646 w 794"/>
                <a:gd name="T109" fmla="*/ 582 h 1171"/>
                <a:gd name="T110" fmla="*/ 721 w 794"/>
                <a:gd name="T111" fmla="*/ 533 h 1171"/>
                <a:gd name="T112" fmla="*/ 786 w 794"/>
                <a:gd name="T113" fmla="*/ 447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4" h="1171">
                  <a:moveTo>
                    <a:pt x="782" y="389"/>
                  </a:moveTo>
                  <a:lnTo>
                    <a:pt x="779" y="373"/>
                  </a:lnTo>
                  <a:lnTo>
                    <a:pt x="765" y="350"/>
                  </a:lnTo>
                  <a:lnTo>
                    <a:pt x="782" y="332"/>
                  </a:lnTo>
                  <a:lnTo>
                    <a:pt x="794" y="290"/>
                  </a:lnTo>
                  <a:lnTo>
                    <a:pt x="782" y="241"/>
                  </a:lnTo>
                  <a:lnTo>
                    <a:pt x="776" y="234"/>
                  </a:lnTo>
                  <a:lnTo>
                    <a:pt x="733" y="195"/>
                  </a:lnTo>
                  <a:lnTo>
                    <a:pt x="734" y="192"/>
                  </a:lnTo>
                  <a:lnTo>
                    <a:pt x="728" y="192"/>
                  </a:lnTo>
                  <a:lnTo>
                    <a:pt x="656" y="192"/>
                  </a:lnTo>
                  <a:lnTo>
                    <a:pt x="614" y="199"/>
                  </a:lnTo>
                  <a:lnTo>
                    <a:pt x="591" y="206"/>
                  </a:lnTo>
                  <a:lnTo>
                    <a:pt x="555" y="206"/>
                  </a:lnTo>
                  <a:lnTo>
                    <a:pt x="549" y="199"/>
                  </a:lnTo>
                  <a:lnTo>
                    <a:pt x="511" y="149"/>
                  </a:lnTo>
                  <a:lnTo>
                    <a:pt x="489" y="118"/>
                  </a:lnTo>
                  <a:lnTo>
                    <a:pt x="444" y="45"/>
                  </a:lnTo>
                  <a:lnTo>
                    <a:pt x="436" y="43"/>
                  </a:lnTo>
                  <a:lnTo>
                    <a:pt x="400" y="49"/>
                  </a:lnTo>
                  <a:lnTo>
                    <a:pt x="391" y="45"/>
                  </a:lnTo>
                  <a:lnTo>
                    <a:pt x="361" y="11"/>
                  </a:lnTo>
                  <a:lnTo>
                    <a:pt x="344" y="0"/>
                  </a:lnTo>
                  <a:lnTo>
                    <a:pt x="323" y="9"/>
                  </a:lnTo>
                  <a:lnTo>
                    <a:pt x="291" y="15"/>
                  </a:lnTo>
                  <a:lnTo>
                    <a:pt x="231" y="16"/>
                  </a:lnTo>
                  <a:lnTo>
                    <a:pt x="224" y="22"/>
                  </a:lnTo>
                  <a:lnTo>
                    <a:pt x="184" y="46"/>
                  </a:lnTo>
                  <a:lnTo>
                    <a:pt x="180" y="51"/>
                  </a:lnTo>
                  <a:lnTo>
                    <a:pt x="217" y="157"/>
                  </a:lnTo>
                  <a:lnTo>
                    <a:pt x="225" y="197"/>
                  </a:lnTo>
                  <a:lnTo>
                    <a:pt x="218" y="211"/>
                  </a:lnTo>
                  <a:lnTo>
                    <a:pt x="170" y="225"/>
                  </a:lnTo>
                  <a:lnTo>
                    <a:pt x="154" y="216"/>
                  </a:lnTo>
                  <a:lnTo>
                    <a:pt x="141" y="218"/>
                  </a:lnTo>
                  <a:lnTo>
                    <a:pt x="134" y="228"/>
                  </a:lnTo>
                  <a:lnTo>
                    <a:pt x="128" y="227"/>
                  </a:lnTo>
                  <a:lnTo>
                    <a:pt x="123" y="239"/>
                  </a:lnTo>
                  <a:lnTo>
                    <a:pt x="121" y="286"/>
                  </a:lnTo>
                  <a:lnTo>
                    <a:pt x="125" y="331"/>
                  </a:lnTo>
                  <a:lnTo>
                    <a:pt x="107" y="354"/>
                  </a:lnTo>
                  <a:lnTo>
                    <a:pt x="102" y="363"/>
                  </a:lnTo>
                  <a:lnTo>
                    <a:pt x="128" y="405"/>
                  </a:lnTo>
                  <a:lnTo>
                    <a:pt x="135" y="410"/>
                  </a:lnTo>
                  <a:lnTo>
                    <a:pt x="196" y="478"/>
                  </a:lnTo>
                  <a:lnTo>
                    <a:pt x="198" y="483"/>
                  </a:lnTo>
                  <a:lnTo>
                    <a:pt x="201" y="525"/>
                  </a:lnTo>
                  <a:lnTo>
                    <a:pt x="201" y="525"/>
                  </a:lnTo>
                  <a:lnTo>
                    <a:pt x="201" y="525"/>
                  </a:lnTo>
                  <a:lnTo>
                    <a:pt x="201" y="525"/>
                  </a:lnTo>
                  <a:lnTo>
                    <a:pt x="201" y="524"/>
                  </a:lnTo>
                  <a:lnTo>
                    <a:pt x="201" y="524"/>
                  </a:lnTo>
                  <a:lnTo>
                    <a:pt x="201" y="524"/>
                  </a:lnTo>
                  <a:lnTo>
                    <a:pt x="200" y="520"/>
                  </a:lnTo>
                  <a:lnTo>
                    <a:pt x="200" y="520"/>
                  </a:lnTo>
                  <a:lnTo>
                    <a:pt x="200" y="520"/>
                  </a:lnTo>
                  <a:lnTo>
                    <a:pt x="200" y="520"/>
                  </a:lnTo>
                  <a:lnTo>
                    <a:pt x="198" y="515"/>
                  </a:lnTo>
                  <a:lnTo>
                    <a:pt x="198" y="515"/>
                  </a:lnTo>
                  <a:lnTo>
                    <a:pt x="198" y="515"/>
                  </a:lnTo>
                  <a:lnTo>
                    <a:pt x="198" y="514"/>
                  </a:lnTo>
                  <a:lnTo>
                    <a:pt x="198" y="514"/>
                  </a:lnTo>
                  <a:lnTo>
                    <a:pt x="198" y="514"/>
                  </a:lnTo>
                  <a:lnTo>
                    <a:pt x="196" y="510"/>
                  </a:lnTo>
                  <a:lnTo>
                    <a:pt x="196" y="510"/>
                  </a:lnTo>
                  <a:lnTo>
                    <a:pt x="196" y="511"/>
                  </a:lnTo>
                  <a:lnTo>
                    <a:pt x="196" y="511"/>
                  </a:lnTo>
                  <a:lnTo>
                    <a:pt x="196" y="510"/>
                  </a:lnTo>
                  <a:lnTo>
                    <a:pt x="193" y="506"/>
                  </a:lnTo>
                  <a:lnTo>
                    <a:pt x="193" y="506"/>
                  </a:lnTo>
                  <a:lnTo>
                    <a:pt x="193" y="506"/>
                  </a:lnTo>
                  <a:lnTo>
                    <a:pt x="191" y="502"/>
                  </a:lnTo>
                  <a:lnTo>
                    <a:pt x="191" y="502"/>
                  </a:lnTo>
                  <a:lnTo>
                    <a:pt x="191" y="502"/>
                  </a:lnTo>
                  <a:lnTo>
                    <a:pt x="191" y="500"/>
                  </a:lnTo>
                  <a:lnTo>
                    <a:pt x="189" y="498"/>
                  </a:lnTo>
                  <a:lnTo>
                    <a:pt x="189" y="498"/>
                  </a:lnTo>
                  <a:lnTo>
                    <a:pt x="189" y="498"/>
                  </a:lnTo>
                  <a:lnTo>
                    <a:pt x="189" y="498"/>
                  </a:lnTo>
                  <a:lnTo>
                    <a:pt x="189" y="498"/>
                  </a:lnTo>
                  <a:lnTo>
                    <a:pt x="188" y="494"/>
                  </a:lnTo>
                  <a:lnTo>
                    <a:pt x="188" y="494"/>
                  </a:lnTo>
                  <a:lnTo>
                    <a:pt x="185" y="489"/>
                  </a:lnTo>
                  <a:lnTo>
                    <a:pt x="173" y="469"/>
                  </a:lnTo>
                  <a:lnTo>
                    <a:pt x="135" y="429"/>
                  </a:lnTo>
                  <a:lnTo>
                    <a:pt x="128" y="425"/>
                  </a:lnTo>
                  <a:lnTo>
                    <a:pt x="116" y="470"/>
                  </a:lnTo>
                  <a:lnTo>
                    <a:pt x="114" y="525"/>
                  </a:lnTo>
                  <a:lnTo>
                    <a:pt x="113" y="526"/>
                  </a:lnTo>
                  <a:lnTo>
                    <a:pt x="113" y="526"/>
                  </a:lnTo>
                  <a:lnTo>
                    <a:pt x="112" y="527"/>
                  </a:lnTo>
                  <a:lnTo>
                    <a:pt x="109" y="559"/>
                  </a:lnTo>
                  <a:lnTo>
                    <a:pt x="98" y="644"/>
                  </a:lnTo>
                  <a:lnTo>
                    <a:pt x="98" y="644"/>
                  </a:lnTo>
                  <a:lnTo>
                    <a:pt x="98" y="706"/>
                  </a:lnTo>
                  <a:lnTo>
                    <a:pt x="94" y="719"/>
                  </a:lnTo>
                  <a:lnTo>
                    <a:pt x="94" y="720"/>
                  </a:lnTo>
                  <a:lnTo>
                    <a:pt x="89" y="776"/>
                  </a:lnTo>
                  <a:lnTo>
                    <a:pt x="84" y="820"/>
                  </a:lnTo>
                  <a:lnTo>
                    <a:pt x="84" y="820"/>
                  </a:lnTo>
                  <a:lnTo>
                    <a:pt x="82" y="857"/>
                  </a:lnTo>
                  <a:lnTo>
                    <a:pt x="80" y="859"/>
                  </a:lnTo>
                  <a:lnTo>
                    <a:pt x="80" y="859"/>
                  </a:lnTo>
                  <a:lnTo>
                    <a:pt x="80" y="860"/>
                  </a:lnTo>
                  <a:lnTo>
                    <a:pt x="79" y="867"/>
                  </a:lnTo>
                  <a:lnTo>
                    <a:pt x="78" y="885"/>
                  </a:lnTo>
                  <a:lnTo>
                    <a:pt x="45" y="985"/>
                  </a:lnTo>
                  <a:lnTo>
                    <a:pt x="35" y="994"/>
                  </a:lnTo>
                  <a:lnTo>
                    <a:pt x="0" y="1013"/>
                  </a:lnTo>
                  <a:lnTo>
                    <a:pt x="49" y="1043"/>
                  </a:lnTo>
                  <a:lnTo>
                    <a:pt x="49" y="1043"/>
                  </a:lnTo>
                  <a:lnTo>
                    <a:pt x="63" y="1043"/>
                  </a:lnTo>
                  <a:lnTo>
                    <a:pt x="76" y="1045"/>
                  </a:lnTo>
                  <a:lnTo>
                    <a:pt x="75" y="1068"/>
                  </a:lnTo>
                  <a:lnTo>
                    <a:pt x="75" y="1068"/>
                  </a:lnTo>
                  <a:lnTo>
                    <a:pt x="71" y="1073"/>
                  </a:lnTo>
                  <a:lnTo>
                    <a:pt x="75" y="1102"/>
                  </a:lnTo>
                  <a:lnTo>
                    <a:pt x="96" y="1096"/>
                  </a:lnTo>
                  <a:lnTo>
                    <a:pt x="108" y="1094"/>
                  </a:lnTo>
                  <a:lnTo>
                    <a:pt x="163" y="1123"/>
                  </a:lnTo>
                  <a:lnTo>
                    <a:pt x="218" y="1164"/>
                  </a:lnTo>
                  <a:lnTo>
                    <a:pt x="227" y="1168"/>
                  </a:lnTo>
                  <a:lnTo>
                    <a:pt x="265" y="1171"/>
                  </a:lnTo>
                  <a:lnTo>
                    <a:pt x="267" y="1171"/>
                  </a:lnTo>
                  <a:lnTo>
                    <a:pt x="269" y="1168"/>
                  </a:lnTo>
                  <a:lnTo>
                    <a:pt x="275" y="1161"/>
                  </a:lnTo>
                  <a:lnTo>
                    <a:pt x="275" y="1156"/>
                  </a:lnTo>
                  <a:lnTo>
                    <a:pt x="274" y="1124"/>
                  </a:lnTo>
                  <a:lnTo>
                    <a:pt x="274" y="1124"/>
                  </a:lnTo>
                  <a:lnTo>
                    <a:pt x="270" y="1126"/>
                  </a:lnTo>
                  <a:lnTo>
                    <a:pt x="274" y="1119"/>
                  </a:lnTo>
                  <a:lnTo>
                    <a:pt x="274" y="1119"/>
                  </a:lnTo>
                  <a:lnTo>
                    <a:pt x="274" y="1119"/>
                  </a:lnTo>
                  <a:lnTo>
                    <a:pt x="274" y="1118"/>
                  </a:lnTo>
                  <a:lnTo>
                    <a:pt x="274" y="1118"/>
                  </a:lnTo>
                  <a:lnTo>
                    <a:pt x="274" y="1118"/>
                  </a:lnTo>
                  <a:lnTo>
                    <a:pt x="276" y="1115"/>
                  </a:lnTo>
                  <a:lnTo>
                    <a:pt x="276" y="1115"/>
                  </a:lnTo>
                  <a:lnTo>
                    <a:pt x="276" y="1115"/>
                  </a:lnTo>
                  <a:lnTo>
                    <a:pt x="277" y="1112"/>
                  </a:lnTo>
                  <a:lnTo>
                    <a:pt x="278" y="1110"/>
                  </a:lnTo>
                  <a:lnTo>
                    <a:pt x="278" y="1110"/>
                  </a:lnTo>
                  <a:lnTo>
                    <a:pt x="282" y="1105"/>
                  </a:lnTo>
                  <a:lnTo>
                    <a:pt x="289" y="1093"/>
                  </a:lnTo>
                  <a:lnTo>
                    <a:pt x="289" y="1093"/>
                  </a:lnTo>
                  <a:lnTo>
                    <a:pt x="302" y="1077"/>
                  </a:lnTo>
                  <a:lnTo>
                    <a:pt x="307" y="1069"/>
                  </a:lnTo>
                  <a:lnTo>
                    <a:pt x="307" y="1069"/>
                  </a:lnTo>
                  <a:lnTo>
                    <a:pt x="318" y="1050"/>
                  </a:lnTo>
                  <a:lnTo>
                    <a:pt x="318" y="1050"/>
                  </a:lnTo>
                  <a:lnTo>
                    <a:pt x="324" y="1031"/>
                  </a:lnTo>
                  <a:lnTo>
                    <a:pt x="324" y="1031"/>
                  </a:lnTo>
                  <a:lnTo>
                    <a:pt x="326" y="1027"/>
                  </a:lnTo>
                  <a:lnTo>
                    <a:pt x="327" y="1026"/>
                  </a:lnTo>
                  <a:lnTo>
                    <a:pt x="326" y="997"/>
                  </a:lnTo>
                  <a:lnTo>
                    <a:pt x="324" y="994"/>
                  </a:lnTo>
                  <a:lnTo>
                    <a:pt x="320" y="989"/>
                  </a:lnTo>
                  <a:lnTo>
                    <a:pt x="320" y="989"/>
                  </a:lnTo>
                  <a:lnTo>
                    <a:pt x="320" y="989"/>
                  </a:lnTo>
                  <a:lnTo>
                    <a:pt x="320" y="989"/>
                  </a:lnTo>
                  <a:lnTo>
                    <a:pt x="320" y="988"/>
                  </a:lnTo>
                  <a:lnTo>
                    <a:pt x="320" y="988"/>
                  </a:lnTo>
                  <a:lnTo>
                    <a:pt x="318" y="985"/>
                  </a:lnTo>
                  <a:lnTo>
                    <a:pt x="318" y="985"/>
                  </a:lnTo>
                  <a:lnTo>
                    <a:pt x="318" y="985"/>
                  </a:lnTo>
                  <a:lnTo>
                    <a:pt x="316" y="982"/>
                  </a:lnTo>
                  <a:lnTo>
                    <a:pt x="316" y="982"/>
                  </a:lnTo>
                  <a:lnTo>
                    <a:pt x="295" y="965"/>
                  </a:lnTo>
                  <a:lnTo>
                    <a:pt x="289" y="962"/>
                  </a:lnTo>
                  <a:lnTo>
                    <a:pt x="289" y="962"/>
                  </a:lnTo>
                  <a:lnTo>
                    <a:pt x="288" y="961"/>
                  </a:lnTo>
                  <a:lnTo>
                    <a:pt x="288" y="961"/>
                  </a:lnTo>
                  <a:lnTo>
                    <a:pt x="286" y="951"/>
                  </a:lnTo>
                  <a:lnTo>
                    <a:pt x="286" y="947"/>
                  </a:lnTo>
                  <a:lnTo>
                    <a:pt x="285" y="935"/>
                  </a:lnTo>
                  <a:lnTo>
                    <a:pt x="285" y="905"/>
                  </a:lnTo>
                  <a:lnTo>
                    <a:pt x="282" y="896"/>
                  </a:lnTo>
                  <a:lnTo>
                    <a:pt x="282" y="896"/>
                  </a:lnTo>
                  <a:lnTo>
                    <a:pt x="283" y="877"/>
                  </a:lnTo>
                  <a:lnTo>
                    <a:pt x="313" y="855"/>
                  </a:lnTo>
                  <a:lnTo>
                    <a:pt x="324" y="859"/>
                  </a:lnTo>
                  <a:lnTo>
                    <a:pt x="340" y="852"/>
                  </a:lnTo>
                  <a:lnTo>
                    <a:pt x="341" y="848"/>
                  </a:lnTo>
                  <a:lnTo>
                    <a:pt x="369" y="843"/>
                  </a:lnTo>
                  <a:lnTo>
                    <a:pt x="410" y="833"/>
                  </a:lnTo>
                  <a:lnTo>
                    <a:pt x="410" y="833"/>
                  </a:lnTo>
                  <a:lnTo>
                    <a:pt x="428" y="833"/>
                  </a:lnTo>
                  <a:lnTo>
                    <a:pt x="448" y="831"/>
                  </a:lnTo>
                  <a:lnTo>
                    <a:pt x="448" y="831"/>
                  </a:lnTo>
                  <a:lnTo>
                    <a:pt x="494" y="783"/>
                  </a:lnTo>
                  <a:lnTo>
                    <a:pt x="496" y="776"/>
                  </a:lnTo>
                  <a:lnTo>
                    <a:pt x="486" y="749"/>
                  </a:lnTo>
                  <a:lnTo>
                    <a:pt x="491" y="741"/>
                  </a:lnTo>
                  <a:lnTo>
                    <a:pt x="509" y="739"/>
                  </a:lnTo>
                  <a:lnTo>
                    <a:pt x="515" y="729"/>
                  </a:lnTo>
                  <a:lnTo>
                    <a:pt x="514" y="724"/>
                  </a:lnTo>
                  <a:lnTo>
                    <a:pt x="514" y="724"/>
                  </a:lnTo>
                  <a:lnTo>
                    <a:pt x="513" y="721"/>
                  </a:lnTo>
                  <a:lnTo>
                    <a:pt x="512" y="717"/>
                  </a:lnTo>
                  <a:lnTo>
                    <a:pt x="510" y="712"/>
                  </a:lnTo>
                  <a:lnTo>
                    <a:pt x="510" y="712"/>
                  </a:lnTo>
                  <a:lnTo>
                    <a:pt x="510" y="711"/>
                  </a:lnTo>
                  <a:lnTo>
                    <a:pt x="510" y="710"/>
                  </a:lnTo>
                  <a:lnTo>
                    <a:pt x="510" y="700"/>
                  </a:lnTo>
                  <a:lnTo>
                    <a:pt x="510" y="698"/>
                  </a:lnTo>
                  <a:lnTo>
                    <a:pt x="511" y="697"/>
                  </a:lnTo>
                  <a:lnTo>
                    <a:pt x="511" y="697"/>
                  </a:lnTo>
                  <a:lnTo>
                    <a:pt x="512" y="696"/>
                  </a:lnTo>
                  <a:lnTo>
                    <a:pt x="512" y="696"/>
                  </a:lnTo>
                  <a:lnTo>
                    <a:pt x="514" y="693"/>
                  </a:lnTo>
                  <a:lnTo>
                    <a:pt x="569" y="632"/>
                  </a:lnTo>
                  <a:lnTo>
                    <a:pt x="574" y="627"/>
                  </a:lnTo>
                  <a:lnTo>
                    <a:pt x="577" y="624"/>
                  </a:lnTo>
                  <a:lnTo>
                    <a:pt x="577" y="624"/>
                  </a:lnTo>
                  <a:lnTo>
                    <a:pt x="582" y="614"/>
                  </a:lnTo>
                  <a:lnTo>
                    <a:pt x="584" y="586"/>
                  </a:lnTo>
                  <a:lnTo>
                    <a:pt x="588" y="581"/>
                  </a:lnTo>
                  <a:lnTo>
                    <a:pt x="629" y="566"/>
                  </a:lnTo>
                  <a:lnTo>
                    <a:pt x="638" y="572"/>
                  </a:lnTo>
                  <a:lnTo>
                    <a:pt x="646" y="582"/>
                  </a:lnTo>
                  <a:lnTo>
                    <a:pt x="671" y="587"/>
                  </a:lnTo>
                  <a:lnTo>
                    <a:pt x="707" y="579"/>
                  </a:lnTo>
                  <a:lnTo>
                    <a:pt x="707" y="576"/>
                  </a:lnTo>
                  <a:lnTo>
                    <a:pt x="721" y="533"/>
                  </a:lnTo>
                  <a:lnTo>
                    <a:pt x="726" y="516"/>
                  </a:lnTo>
                  <a:lnTo>
                    <a:pt x="756" y="471"/>
                  </a:lnTo>
                  <a:lnTo>
                    <a:pt x="780" y="460"/>
                  </a:lnTo>
                  <a:lnTo>
                    <a:pt x="786" y="447"/>
                  </a:lnTo>
                  <a:lnTo>
                    <a:pt x="786" y="445"/>
                  </a:lnTo>
                  <a:lnTo>
                    <a:pt x="782" y="389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2319" y="2426"/>
              <a:ext cx="934" cy="708"/>
            </a:xfrm>
            <a:custGeom>
              <a:avLst/>
              <a:gdLst>
                <a:gd name="T0" fmla="*/ 870 w 934"/>
                <a:gd name="T1" fmla="*/ 259 h 708"/>
                <a:gd name="T2" fmla="*/ 870 w 934"/>
                <a:gd name="T3" fmla="*/ 160 h 708"/>
                <a:gd name="T4" fmla="*/ 863 w 934"/>
                <a:gd name="T5" fmla="*/ 110 h 708"/>
                <a:gd name="T6" fmla="*/ 782 w 934"/>
                <a:gd name="T7" fmla="*/ 102 h 708"/>
                <a:gd name="T8" fmla="*/ 753 w 934"/>
                <a:gd name="T9" fmla="*/ 167 h 708"/>
                <a:gd name="T10" fmla="*/ 731 w 934"/>
                <a:gd name="T11" fmla="*/ 98 h 708"/>
                <a:gd name="T12" fmla="*/ 714 w 934"/>
                <a:gd name="T13" fmla="*/ 120 h 708"/>
                <a:gd name="T14" fmla="*/ 710 w 934"/>
                <a:gd name="T15" fmla="*/ 126 h 708"/>
                <a:gd name="T16" fmla="*/ 653 w 934"/>
                <a:gd name="T17" fmla="*/ 130 h 708"/>
                <a:gd name="T18" fmla="*/ 616 w 934"/>
                <a:gd name="T19" fmla="*/ 130 h 708"/>
                <a:gd name="T20" fmla="*/ 593 w 934"/>
                <a:gd name="T21" fmla="*/ 104 h 708"/>
                <a:gd name="T22" fmla="*/ 520 w 934"/>
                <a:gd name="T23" fmla="*/ 74 h 708"/>
                <a:gd name="T24" fmla="*/ 510 w 934"/>
                <a:gd name="T25" fmla="*/ 122 h 708"/>
                <a:gd name="T26" fmla="*/ 450 w 934"/>
                <a:gd name="T27" fmla="*/ 137 h 708"/>
                <a:gd name="T28" fmla="*/ 419 w 934"/>
                <a:gd name="T29" fmla="*/ 147 h 708"/>
                <a:gd name="T30" fmla="*/ 393 w 934"/>
                <a:gd name="T31" fmla="*/ 166 h 708"/>
                <a:gd name="T32" fmla="*/ 338 w 934"/>
                <a:gd name="T33" fmla="*/ 158 h 708"/>
                <a:gd name="T34" fmla="*/ 353 w 934"/>
                <a:gd name="T35" fmla="*/ 121 h 708"/>
                <a:gd name="T36" fmla="*/ 337 w 934"/>
                <a:gd name="T37" fmla="*/ 77 h 708"/>
                <a:gd name="T38" fmla="*/ 307 w 934"/>
                <a:gd name="T39" fmla="*/ 55 h 708"/>
                <a:gd name="T40" fmla="*/ 284 w 934"/>
                <a:gd name="T41" fmla="*/ 10 h 708"/>
                <a:gd name="T42" fmla="*/ 279 w 934"/>
                <a:gd name="T43" fmla="*/ 8 h 708"/>
                <a:gd name="T44" fmla="*/ 266 w 934"/>
                <a:gd name="T45" fmla="*/ 29 h 708"/>
                <a:gd name="T46" fmla="*/ 128 w 934"/>
                <a:gd name="T47" fmla="*/ 11 h 708"/>
                <a:gd name="T48" fmla="*/ 62 w 934"/>
                <a:gd name="T49" fmla="*/ 62 h 708"/>
                <a:gd name="T50" fmla="*/ 69 w 934"/>
                <a:gd name="T51" fmla="*/ 139 h 708"/>
                <a:gd name="T52" fmla="*/ 75 w 934"/>
                <a:gd name="T53" fmla="*/ 294 h 708"/>
                <a:gd name="T54" fmla="*/ 14 w 934"/>
                <a:gd name="T55" fmla="*/ 438 h 708"/>
                <a:gd name="T56" fmla="*/ 17 w 934"/>
                <a:gd name="T57" fmla="*/ 516 h 708"/>
                <a:gd name="T58" fmla="*/ 63 w 934"/>
                <a:gd name="T59" fmla="*/ 572 h 708"/>
                <a:gd name="T60" fmla="*/ 149 w 934"/>
                <a:gd name="T61" fmla="*/ 522 h 708"/>
                <a:gd name="T62" fmla="*/ 165 w 934"/>
                <a:gd name="T63" fmla="*/ 541 h 708"/>
                <a:gd name="T64" fmla="*/ 170 w 934"/>
                <a:gd name="T65" fmla="*/ 543 h 708"/>
                <a:gd name="T66" fmla="*/ 181 w 934"/>
                <a:gd name="T67" fmla="*/ 520 h 708"/>
                <a:gd name="T68" fmla="*/ 187 w 934"/>
                <a:gd name="T69" fmla="*/ 512 h 708"/>
                <a:gd name="T70" fmla="*/ 203 w 934"/>
                <a:gd name="T71" fmla="*/ 504 h 708"/>
                <a:gd name="T72" fmla="*/ 214 w 934"/>
                <a:gd name="T73" fmla="*/ 498 h 708"/>
                <a:gd name="T74" fmla="*/ 221 w 934"/>
                <a:gd name="T75" fmla="*/ 495 h 708"/>
                <a:gd name="T76" fmla="*/ 262 w 934"/>
                <a:gd name="T77" fmla="*/ 519 h 708"/>
                <a:gd name="T78" fmla="*/ 307 w 934"/>
                <a:gd name="T79" fmla="*/ 525 h 708"/>
                <a:gd name="T80" fmla="*/ 310 w 934"/>
                <a:gd name="T81" fmla="*/ 529 h 708"/>
                <a:gd name="T82" fmla="*/ 355 w 934"/>
                <a:gd name="T83" fmla="*/ 632 h 708"/>
                <a:gd name="T84" fmla="*/ 378 w 934"/>
                <a:gd name="T85" fmla="*/ 667 h 708"/>
                <a:gd name="T86" fmla="*/ 381 w 934"/>
                <a:gd name="T87" fmla="*/ 670 h 708"/>
                <a:gd name="T88" fmla="*/ 470 w 934"/>
                <a:gd name="T89" fmla="*/ 672 h 708"/>
                <a:gd name="T90" fmla="*/ 512 w 934"/>
                <a:gd name="T91" fmla="*/ 680 h 708"/>
                <a:gd name="T92" fmla="*/ 523 w 934"/>
                <a:gd name="T93" fmla="*/ 641 h 708"/>
                <a:gd name="T94" fmla="*/ 612 w 934"/>
                <a:gd name="T95" fmla="*/ 702 h 708"/>
                <a:gd name="T96" fmla="*/ 645 w 934"/>
                <a:gd name="T97" fmla="*/ 705 h 708"/>
                <a:gd name="T98" fmla="*/ 608 w 934"/>
                <a:gd name="T99" fmla="*/ 618 h 708"/>
                <a:gd name="T100" fmla="*/ 675 w 934"/>
                <a:gd name="T101" fmla="*/ 560 h 708"/>
                <a:gd name="T102" fmla="*/ 704 w 934"/>
                <a:gd name="T103" fmla="*/ 531 h 708"/>
                <a:gd name="T104" fmla="*/ 721 w 934"/>
                <a:gd name="T105" fmla="*/ 524 h 708"/>
                <a:gd name="T106" fmla="*/ 759 w 934"/>
                <a:gd name="T107" fmla="*/ 488 h 708"/>
                <a:gd name="T108" fmla="*/ 744 w 934"/>
                <a:gd name="T109" fmla="*/ 475 h 708"/>
                <a:gd name="T110" fmla="*/ 748 w 934"/>
                <a:gd name="T111" fmla="*/ 465 h 708"/>
                <a:gd name="T112" fmla="*/ 805 w 934"/>
                <a:gd name="T113" fmla="*/ 460 h 708"/>
                <a:gd name="T114" fmla="*/ 934 w 934"/>
                <a:gd name="T115" fmla="*/ 36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4" h="708">
                  <a:moveTo>
                    <a:pt x="929" y="355"/>
                  </a:moveTo>
                  <a:lnTo>
                    <a:pt x="906" y="343"/>
                  </a:lnTo>
                  <a:lnTo>
                    <a:pt x="897" y="325"/>
                  </a:lnTo>
                  <a:lnTo>
                    <a:pt x="887" y="304"/>
                  </a:lnTo>
                  <a:lnTo>
                    <a:pt x="866" y="269"/>
                  </a:lnTo>
                  <a:lnTo>
                    <a:pt x="870" y="259"/>
                  </a:lnTo>
                  <a:lnTo>
                    <a:pt x="902" y="236"/>
                  </a:lnTo>
                  <a:lnTo>
                    <a:pt x="907" y="227"/>
                  </a:lnTo>
                  <a:lnTo>
                    <a:pt x="873" y="181"/>
                  </a:lnTo>
                  <a:lnTo>
                    <a:pt x="871" y="179"/>
                  </a:lnTo>
                  <a:lnTo>
                    <a:pt x="870" y="179"/>
                  </a:lnTo>
                  <a:lnTo>
                    <a:pt x="870" y="160"/>
                  </a:lnTo>
                  <a:lnTo>
                    <a:pt x="865" y="118"/>
                  </a:lnTo>
                  <a:lnTo>
                    <a:pt x="865" y="118"/>
                  </a:lnTo>
                  <a:lnTo>
                    <a:pt x="865" y="118"/>
                  </a:lnTo>
                  <a:lnTo>
                    <a:pt x="865" y="118"/>
                  </a:lnTo>
                  <a:lnTo>
                    <a:pt x="863" y="110"/>
                  </a:lnTo>
                  <a:lnTo>
                    <a:pt x="863" y="110"/>
                  </a:lnTo>
                  <a:lnTo>
                    <a:pt x="863" y="109"/>
                  </a:lnTo>
                  <a:lnTo>
                    <a:pt x="861" y="108"/>
                  </a:lnTo>
                  <a:lnTo>
                    <a:pt x="854" y="102"/>
                  </a:lnTo>
                  <a:lnTo>
                    <a:pt x="817" y="101"/>
                  </a:lnTo>
                  <a:lnTo>
                    <a:pt x="780" y="105"/>
                  </a:lnTo>
                  <a:lnTo>
                    <a:pt x="782" y="102"/>
                  </a:lnTo>
                  <a:lnTo>
                    <a:pt x="775" y="105"/>
                  </a:lnTo>
                  <a:lnTo>
                    <a:pt x="773" y="106"/>
                  </a:lnTo>
                  <a:lnTo>
                    <a:pt x="773" y="107"/>
                  </a:lnTo>
                  <a:lnTo>
                    <a:pt x="769" y="114"/>
                  </a:lnTo>
                  <a:lnTo>
                    <a:pt x="768" y="148"/>
                  </a:lnTo>
                  <a:lnTo>
                    <a:pt x="753" y="167"/>
                  </a:lnTo>
                  <a:lnTo>
                    <a:pt x="746" y="170"/>
                  </a:lnTo>
                  <a:lnTo>
                    <a:pt x="717" y="167"/>
                  </a:lnTo>
                  <a:lnTo>
                    <a:pt x="749" y="116"/>
                  </a:lnTo>
                  <a:lnTo>
                    <a:pt x="746" y="104"/>
                  </a:lnTo>
                  <a:lnTo>
                    <a:pt x="732" y="95"/>
                  </a:lnTo>
                  <a:lnTo>
                    <a:pt x="731" y="98"/>
                  </a:lnTo>
                  <a:lnTo>
                    <a:pt x="718" y="114"/>
                  </a:lnTo>
                  <a:lnTo>
                    <a:pt x="718" y="114"/>
                  </a:lnTo>
                  <a:lnTo>
                    <a:pt x="717" y="116"/>
                  </a:lnTo>
                  <a:lnTo>
                    <a:pt x="714" y="120"/>
                  </a:lnTo>
                  <a:lnTo>
                    <a:pt x="714" y="120"/>
                  </a:lnTo>
                  <a:lnTo>
                    <a:pt x="714" y="120"/>
                  </a:lnTo>
                  <a:lnTo>
                    <a:pt x="714" y="120"/>
                  </a:lnTo>
                  <a:lnTo>
                    <a:pt x="714" y="120"/>
                  </a:lnTo>
                  <a:lnTo>
                    <a:pt x="712" y="124"/>
                  </a:lnTo>
                  <a:lnTo>
                    <a:pt x="712" y="124"/>
                  </a:lnTo>
                  <a:lnTo>
                    <a:pt x="712" y="125"/>
                  </a:lnTo>
                  <a:lnTo>
                    <a:pt x="710" y="126"/>
                  </a:lnTo>
                  <a:lnTo>
                    <a:pt x="710" y="127"/>
                  </a:lnTo>
                  <a:lnTo>
                    <a:pt x="709" y="127"/>
                  </a:lnTo>
                  <a:lnTo>
                    <a:pt x="685" y="135"/>
                  </a:lnTo>
                  <a:lnTo>
                    <a:pt x="666" y="133"/>
                  </a:lnTo>
                  <a:lnTo>
                    <a:pt x="666" y="133"/>
                  </a:lnTo>
                  <a:lnTo>
                    <a:pt x="653" y="130"/>
                  </a:lnTo>
                  <a:lnTo>
                    <a:pt x="642" y="127"/>
                  </a:lnTo>
                  <a:lnTo>
                    <a:pt x="631" y="129"/>
                  </a:lnTo>
                  <a:lnTo>
                    <a:pt x="619" y="132"/>
                  </a:lnTo>
                  <a:lnTo>
                    <a:pt x="617" y="132"/>
                  </a:lnTo>
                  <a:lnTo>
                    <a:pt x="616" y="130"/>
                  </a:lnTo>
                  <a:lnTo>
                    <a:pt x="616" y="130"/>
                  </a:lnTo>
                  <a:lnTo>
                    <a:pt x="615" y="130"/>
                  </a:lnTo>
                  <a:lnTo>
                    <a:pt x="610" y="123"/>
                  </a:lnTo>
                  <a:lnTo>
                    <a:pt x="608" y="121"/>
                  </a:lnTo>
                  <a:lnTo>
                    <a:pt x="595" y="106"/>
                  </a:lnTo>
                  <a:lnTo>
                    <a:pt x="594" y="106"/>
                  </a:lnTo>
                  <a:lnTo>
                    <a:pt x="593" y="104"/>
                  </a:lnTo>
                  <a:lnTo>
                    <a:pt x="584" y="93"/>
                  </a:lnTo>
                  <a:lnTo>
                    <a:pt x="578" y="89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26" y="73"/>
                  </a:lnTo>
                  <a:lnTo>
                    <a:pt x="520" y="74"/>
                  </a:lnTo>
                  <a:lnTo>
                    <a:pt x="519" y="75"/>
                  </a:lnTo>
                  <a:lnTo>
                    <a:pt x="519" y="75"/>
                  </a:lnTo>
                  <a:lnTo>
                    <a:pt x="513" y="117"/>
                  </a:lnTo>
                  <a:lnTo>
                    <a:pt x="512" y="118"/>
                  </a:lnTo>
                  <a:lnTo>
                    <a:pt x="512" y="118"/>
                  </a:lnTo>
                  <a:lnTo>
                    <a:pt x="510" y="122"/>
                  </a:lnTo>
                  <a:lnTo>
                    <a:pt x="493" y="158"/>
                  </a:lnTo>
                  <a:lnTo>
                    <a:pt x="472" y="132"/>
                  </a:lnTo>
                  <a:lnTo>
                    <a:pt x="463" y="130"/>
                  </a:lnTo>
                  <a:lnTo>
                    <a:pt x="454" y="135"/>
                  </a:lnTo>
                  <a:lnTo>
                    <a:pt x="454" y="136"/>
                  </a:lnTo>
                  <a:lnTo>
                    <a:pt x="450" y="137"/>
                  </a:lnTo>
                  <a:lnTo>
                    <a:pt x="448" y="138"/>
                  </a:lnTo>
                  <a:lnTo>
                    <a:pt x="448" y="138"/>
                  </a:lnTo>
                  <a:lnTo>
                    <a:pt x="442" y="137"/>
                  </a:lnTo>
                  <a:lnTo>
                    <a:pt x="438" y="139"/>
                  </a:lnTo>
                  <a:lnTo>
                    <a:pt x="431" y="141"/>
                  </a:lnTo>
                  <a:lnTo>
                    <a:pt x="419" y="147"/>
                  </a:lnTo>
                  <a:lnTo>
                    <a:pt x="419" y="147"/>
                  </a:lnTo>
                  <a:lnTo>
                    <a:pt x="410" y="156"/>
                  </a:lnTo>
                  <a:lnTo>
                    <a:pt x="405" y="162"/>
                  </a:lnTo>
                  <a:lnTo>
                    <a:pt x="405" y="163"/>
                  </a:lnTo>
                  <a:lnTo>
                    <a:pt x="393" y="166"/>
                  </a:lnTo>
                  <a:lnTo>
                    <a:pt x="393" y="166"/>
                  </a:lnTo>
                  <a:lnTo>
                    <a:pt x="370" y="167"/>
                  </a:lnTo>
                  <a:lnTo>
                    <a:pt x="357" y="167"/>
                  </a:lnTo>
                  <a:lnTo>
                    <a:pt x="352" y="167"/>
                  </a:lnTo>
                  <a:lnTo>
                    <a:pt x="351" y="167"/>
                  </a:lnTo>
                  <a:lnTo>
                    <a:pt x="338" y="160"/>
                  </a:lnTo>
                  <a:lnTo>
                    <a:pt x="338" y="158"/>
                  </a:lnTo>
                  <a:lnTo>
                    <a:pt x="339" y="150"/>
                  </a:lnTo>
                  <a:lnTo>
                    <a:pt x="341" y="138"/>
                  </a:lnTo>
                  <a:lnTo>
                    <a:pt x="341" y="138"/>
                  </a:lnTo>
                  <a:lnTo>
                    <a:pt x="353" y="122"/>
                  </a:lnTo>
                  <a:lnTo>
                    <a:pt x="353" y="122"/>
                  </a:lnTo>
                  <a:lnTo>
                    <a:pt x="353" y="121"/>
                  </a:lnTo>
                  <a:lnTo>
                    <a:pt x="354" y="94"/>
                  </a:lnTo>
                  <a:lnTo>
                    <a:pt x="344" y="81"/>
                  </a:lnTo>
                  <a:lnTo>
                    <a:pt x="344" y="81"/>
                  </a:lnTo>
                  <a:lnTo>
                    <a:pt x="344" y="81"/>
                  </a:lnTo>
                  <a:lnTo>
                    <a:pt x="341" y="80"/>
                  </a:lnTo>
                  <a:lnTo>
                    <a:pt x="337" y="77"/>
                  </a:lnTo>
                  <a:lnTo>
                    <a:pt x="333" y="76"/>
                  </a:lnTo>
                  <a:lnTo>
                    <a:pt x="331" y="75"/>
                  </a:lnTo>
                  <a:lnTo>
                    <a:pt x="331" y="75"/>
                  </a:lnTo>
                  <a:lnTo>
                    <a:pt x="327" y="73"/>
                  </a:lnTo>
                  <a:lnTo>
                    <a:pt x="326" y="73"/>
                  </a:lnTo>
                  <a:lnTo>
                    <a:pt x="307" y="55"/>
                  </a:lnTo>
                  <a:lnTo>
                    <a:pt x="293" y="27"/>
                  </a:lnTo>
                  <a:lnTo>
                    <a:pt x="293" y="27"/>
                  </a:lnTo>
                  <a:lnTo>
                    <a:pt x="288" y="19"/>
                  </a:lnTo>
                  <a:lnTo>
                    <a:pt x="287" y="18"/>
                  </a:lnTo>
                  <a:lnTo>
                    <a:pt x="287" y="18"/>
                  </a:lnTo>
                  <a:lnTo>
                    <a:pt x="284" y="10"/>
                  </a:lnTo>
                  <a:lnTo>
                    <a:pt x="282" y="7"/>
                  </a:lnTo>
                  <a:lnTo>
                    <a:pt x="281" y="7"/>
                  </a:lnTo>
                  <a:lnTo>
                    <a:pt x="279" y="7"/>
                  </a:lnTo>
                  <a:lnTo>
                    <a:pt x="279" y="7"/>
                  </a:lnTo>
                  <a:lnTo>
                    <a:pt x="279" y="8"/>
                  </a:lnTo>
                  <a:lnTo>
                    <a:pt x="279" y="8"/>
                  </a:lnTo>
                  <a:lnTo>
                    <a:pt x="278" y="9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6" y="28"/>
                  </a:lnTo>
                  <a:lnTo>
                    <a:pt x="266" y="28"/>
                  </a:lnTo>
                  <a:lnTo>
                    <a:pt x="266" y="29"/>
                  </a:lnTo>
                  <a:lnTo>
                    <a:pt x="259" y="35"/>
                  </a:lnTo>
                  <a:lnTo>
                    <a:pt x="217" y="19"/>
                  </a:lnTo>
                  <a:lnTo>
                    <a:pt x="189" y="14"/>
                  </a:lnTo>
                  <a:lnTo>
                    <a:pt x="177" y="0"/>
                  </a:lnTo>
                  <a:lnTo>
                    <a:pt x="150" y="7"/>
                  </a:lnTo>
                  <a:lnTo>
                    <a:pt x="128" y="11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04" y="30"/>
                  </a:lnTo>
                  <a:lnTo>
                    <a:pt x="96" y="41"/>
                  </a:lnTo>
                  <a:lnTo>
                    <a:pt x="87" y="55"/>
                  </a:lnTo>
                  <a:lnTo>
                    <a:pt x="62" y="62"/>
                  </a:lnTo>
                  <a:lnTo>
                    <a:pt x="49" y="72"/>
                  </a:lnTo>
                  <a:lnTo>
                    <a:pt x="34" y="95"/>
                  </a:lnTo>
                  <a:lnTo>
                    <a:pt x="33" y="96"/>
                  </a:lnTo>
                  <a:lnTo>
                    <a:pt x="27" y="97"/>
                  </a:lnTo>
                  <a:lnTo>
                    <a:pt x="26" y="100"/>
                  </a:lnTo>
                  <a:lnTo>
                    <a:pt x="69" y="139"/>
                  </a:lnTo>
                  <a:lnTo>
                    <a:pt x="75" y="146"/>
                  </a:lnTo>
                  <a:lnTo>
                    <a:pt x="87" y="195"/>
                  </a:lnTo>
                  <a:lnTo>
                    <a:pt x="75" y="237"/>
                  </a:lnTo>
                  <a:lnTo>
                    <a:pt x="58" y="255"/>
                  </a:lnTo>
                  <a:lnTo>
                    <a:pt x="72" y="278"/>
                  </a:lnTo>
                  <a:lnTo>
                    <a:pt x="75" y="294"/>
                  </a:lnTo>
                  <a:lnTo>
                    <a:pt x="79" y="350"/>
                  </a:lnTo>
                  <a:lnTo>
                    <a:pt x="79" y="352"/>
                  </a:lnTo>
                  <a:lnTo>
                    <a:pt x="73" y="365"/>
                  </a:lnTo>
                  <a:lnTo>
                    <a:pt x="49" y="376"/>
                  </a:lnTo>
                  <a:lnTo>
                    <a:pt x="19" y="421"/>
                  </a:lnTo>
                  <a:lnTo>
                    <a:pt x="14" y="438"/>
                  </a:lnTo>
                  <a:lnTo>
                    <a:pt x="0" y="481"/>
                  </a:lnTo>
                  <a:lnTo>
                    <a:pt x="0" y="484"/>
                  </a:lnTo>
                  <a:lnTo>
                    <a:pt x="3" y="483"/>
                  </a:lnTo>
                  <a:lnTo>
                    <a:pt x="5" y="486"/>
                  </a:lnTo>
                  <a:lnTo>
                    <a:pt x="17" y="516"/>
                  </a:lnTo>
                  <a:lnTo>
                    <a:pt x="17" y="516"/>
                  </a:lnTo>
                  <a:lnTo>
                    <a:pt x="19" y="527"/>
                  </a:lnTo>
                  <a:lnTo>
                    <a:pt x="21" y="561"/>
                  </a:lnTo>
                  <a:lnTo>
                    <a:pt x="27" y="568"/>
                  </a:lnTo>
                  <a:lnTo>
                    <a:pt x="55" y="572"/>
                  </a:lnTo>
                  <a:lnTo>
                    <a:pt x="62" y="574"/>
                  </a:lnTo>
                  <a:lnTo>
                    <a:pt x="63" y="572"/>
                  </a:lnTo>
                  <a:lnTo>
                    <a:pt x="79" y="553"/>
                  </a:lnTo>
                  <a:lnTo>
                    <a:pt x="86" y="539"/>
                  </a:lnTo>
                  <a:lnTo>
                    <a:pt x="124" y="498"/>
                  </a:lnTo>
                  <a:lnTo>
                    <a:pt x="134" y="501"/>
                  </a:lnTo>
                  <a:lnTo>
                    <a:pt x="146" y="519"/>
                  </a:lnTo>
                  <a:lnTo>
                    <a:pt x="149" y="522"/>
                  </a:lnTo>
                  <a:lnTo>
                    <a:pt x="149" y="522"/>
                  </a:lnTo>
                  <a:lnTo>
                    <a:pt x="149" y="522"/>
                  </a:lnTo>
                  <a:lnTo>
                    <a:pt x="149" y="522"/>
                  </a:lnTo>
                  <a:lnTo>
                    <a:pt x="150" y="522"/>
                  </a:lnTo>
                  <a:lnTo>
                    <a:pt x="150" y="522"/>
                  </a:lnTo>
                  <a:lnTo>
                    <a:pt x="165" y="541"/>
                  </a:lnTo>
                  <a:lnTo>
                    <a:pt x="165" y="541"/>
                  </a:lnTo>
                  <a:lnTo>
                    <a:pt x="165" y="541"/>
                  </a:lnTo>
                  <a:lnTo>
                    <a:pt x="168" y="542"/>
                  </a:lnTo>
                  <a:lnTo>
                    <a:pt x="168" y="542"/>
                  </a:lnTo>
                  <a:lnTo>
                    <a:pt x="170" y="543"/>
                  </a:lnTo>
                  <a:lnTo>
                    <a:pt x="170" y="543"/>
                  </a:lnTo>
                  <a:lnTo>
                    <a:pt x="170" y="543"/>
                  </a:lnTo>
                  <a:lnTo>
                    <a:pt x="171" y="540"/>
                  </a:lnTo>
                  <a:lnTo>
                    <a:pt x="172" y="539"/>
                  </a:lnTo>
                  <a:lnTo>
                    <a:pt x="172" y="539"/>
                  </a:lnTo>
                  <a:lnTo>
                    <a:pt x="179" y="520"/>
                  </a:lnTo>
                  <a:lnTo>
                    <a:pt x="181" y="520"/>
                  </a:lnTo>
                  <a:lnTo>
                    <a:pt x="181" y="520"/>
                  </a:lnTo>
                  <a:lnTo>
                    <a:pt x="179" y="519"/>
                  </a:lnTo>
                  <a:lnTo>
                    <a:pt x="181" y="518"/>
                  </a:lnTo>
                  <a:lnTo>
                    <a:pt x="181" y="517"/>
                  </a:lnTo>
                  <a:lnTo>
                    <a:pt x="186" y="512"/>
                  </a:lnTo>
                  <a:lnTo>
                    <a:pt x="187" y="512"/>
                  </a:lnTo>
                  <a:lnTo>
                    <a:pt x="189" y="511"/>
                  </a:lnTo>
                  <a:lnTo>
                    <a:pt x="190" y="511"/>
                  </a:lnTo>
                  <a:lnTo>
                    <a:pt x="190" y="510"/>
                  </a:lnTo>
                  <a:lnTo>
                    <a:pt x="191" y="510"/>
                  </a:lnTo>
                  <a:lnTo>
                    <a:pt x="196" y="508"/>
                  </a:lnTo>
                  <a:lnTo>
                    <a:pt x="203" y="504"/>
                  </a:lnTo>
                  <a:lnTo>
                    <a:pt x="203" y="504"/>
                  </a:lnTo>
                  <a:lnTo>
                    <a:pt x="205" y="503"/>
                  </a:lnTo>
                  <a:lnTo>
                    <a:pt x="210" y="500"/>
                  </a:lnTo>
                  <a:lnTo>
                    <a:pt x="210" y="500"/>
                  </a:lnTo>
                  <a:lnTo>
                    <a:pt x="214" y="499"/>
                  </a:lnTo>
                  <a:lnTo>
                    <a:pt x="214" y="498"/>
                  </a:lnTo>
                  <a:lnTo>
                    <a:pt x="218" y="497"/>
                  </a:lnTo>
                  <a:lnTo>
                    <a:pt x="218" y="496"/>
                  </a:lnTo>
                  <a:lnTo>
                    <a:pt x="218" y="496"/>
                  </a:lnTo>
                  <a:lnTo>
                    <a:pt x="220" y="495"/>
                  </a:lnTo>
                  <a:lnTo>
                    <a:pt x="220" y="495"/>
                  </a:lnTo>
                  <a:lnTo>
                    <a:pt x="221" y="495"/>
                  </a:lnTo>
                  <a:lnTo>
                    <a:pt x="221" y="494"/>
                  </a:lnTo>
                  <a:lnTo>
                    <a:pt x="226" y="492"/>
                  </a:lnTo>
                  <a:lnTo>
                    <a:pt x="226" y="492"/>
                  </a:lnTo>
                  <a:lnTo>
                    <a:pt x="231" y="489"/>
                  </a:lnTo>
                  <a:lnTo>
                    <a:pt x="252" y="495"/>
                  </a:lnTo>
                  <a:lnTo>
                    <a:pt x="262" y="519"/>
                  </a:lnTo>
                  <a:lnTo>
                    <a:pt x="269" y="522"/>
                  </a:lnTo>
                  <a:lnTo>
                    <a:pt x="279" y="516"/>
                  </a:lnTo>
                  <a:lnTo>
                    <a:pt x="300" y="520"/>
                  </a:lnTo>
                  <a:lnTo>
                    <a:pt x="300" y="520"/>
                  </a:lnTo>
                  <a:lnTo>
                    <a:pt x="303" y="522"/>
                  </a:lnTo>
                  <a:lnTo>
                    <a:pt x="307" y="525"/>
                  </a:lnTo>
                  <a:lnTo>
                    <a:pt x="306" y="525"/>
                  </a:lnTo>
                  <a:lnTo>
                    <a:pt x="307" y="526"/>
                  </a:lnTo>
                  <a:lnTo>
                    <a:pt x="308" y="527"/>
                  </a:lnTo>
                  <a:lnTo>
                    <a:pt x="308" y="527"/>
                  </a:lnTo>
                  <a:lnTo>
                    <a:pt x="310" y="529"/>
                  </a:lnTo>
                  <a:lnTo>
                    <a:pt x="310" y="529"/>
                  </a:lnTo>
                  <a:lnTo>
                    <a:pt x="331" y="550"/>
                  </a:lnTo>
                  <a:lnTo>
                    <a:pt x="331" y="550"/>
                  </a:lnTo>
                  <a:lnTo>
                    <a:pt x="332" y="550"/>
                  </a:lnTo>
                  <a:lnTo>
                    <a:pt x="332" y="551"/>
                  </a:lnTo>
                  <a:lnTo>
                    <a:pt x="335" y="555"/>
                  </a:lnTo>
                  <a:lnTo>
                    <a:pt x="355" y="632"/>
                  </a:lnTo>
                  <a:lnTo>
                    <a:pt x="361" y="647"/>
                  </a:lnTo>
                  <a:lnTo>
                    <a:pt x="361" y="647"/>
                  </a:lnTo>
                  <a:lnTo>
                    <a:pt x="366" y="657"/>
                  </a:lnTo>
                  <a:lnTo>
                    <a:pt x="366" y="657"/>
                  </a:lnTo>
                  <a:lnTo>
                    <a:pt x="377" y="667"/>
                  </a:lnTo>
                  <a:lnTo>
                    <a:pt x="378" y="667"/>
                  </a:lnTo>
                  <a:lnTo>
                    <a:pt x="379" y="668"/>
                  </a:lnTo>
                  <a:lnTo>
                    <a:pt x="379" y="668"/>
                  </a:lnTo>
                  <a:lnTo>
                    <a:pt x="379" y="669"/>
                  </a:lnTo>
                  <a:lnTo>
                    <a:pt x="380" y="669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402" y="667"/>
                  </a:lnTo>
                  <a:lnTo>
                    <a:pt x="410" y="659"/>
                  </a:lnTo>
                  <a:lnTo>
                    <a:pt x="421" y="656"/>
                  </a:lnTo>
                  <a:lnTo>
                    <a:pt x="467" y="671"/>
                  </a:lnTo>
                  <a:lnTo>
                    <a:pt x="467" y="671"/>
                  </a:lnTo>
                  <a:lnTo>
                    <a:pt x="470" y="672"/>
                  </a:lnTo>
                  <a:lnTo>
                    <a:pt x="470" y="672"/>
                  </a:lnTo>
                  <a:lnTo>
                    <a:pt x="487" y="664"/>
                  </a:lnTo>
                  <a:lnTo>
                    <a:pt x="498" y="667"/>
                  </a:lnTo>
                  <a:lnTo>
                    <a:pt x="511" y="680"/>
                  </a:lnTo>
                  <a:lnTo>
                    <a:pt x="511" y="680"/>
                  </a:lnTo>
                  <a:lnTo>
                    <a:pt x="512" y="680"/>
                  </a:lnTo>
                  <a:lnTo>
                    <a:pt x="512" y="680"/>
                  </a:lnTo>
                  <a:lnTo>
                    <a:pt x="512" y="680"/>
                  </a:lnTo>
                  <a:lnTo>
                    <a:pt x="521" y="664"/>
                  </a:lnTo>
                  <a:lnTo>
                    <a:pt x="521" y="664"/>
                  </a:lnTo>
                  <a:lnTo>
                    <a:pt x="517" y="650"/>
                  </a:lnTo>
                  <a:lnTo>
                    <a:pt x="523" y="641"/>
                  </a:lnTo>
                  <a:lnTo>
                    <a:pt x="531" y="644"/>
                  </a:lnTo>
                  <a:lnTo>
                    <a:pt x="539" y="655"/>
                  </a:lnTo>
                  <a:lnTo>
                    <a:pt x="546" y="661"/>
                  </a:lnTo>
                  <a:lnTo>
                    <a:pt x="555" y="676"/>
                  </a:lnTo>
                  <a:lnTo>
                    <a:pt x="587" y="687"/>
                  </a:lnTo>
                  <a:lnTo>
                    <a:pt x="612" y="702"/>
                  </a:lnTo>
                  <a:lnTo>
                    <a:pt x="612" y="703"/>
                  </a:lnTo>
                  <a:lnTo>
                    <a:pt x="615" y="706"/>
                  </a:lnTo>
                  <a:lnTo>
                    <a:pt x="615" y="706"/>
                  </a:lnTo>
                  <a:lnTo>
                    <a:pt x="618" y="708"/>
                  </a:lnTo>
                  <a:lnTo>
                    <a:pt x="641" y="708"/>
                  </a:lnTo>
                  <a:lnTo>
                    <a:pt x="645" y="705"/>
                  </a:lnTo>
                  <a:lnTo>
                    <a:pt x="645" y="705"/>
                  </a:lnTo>
                  <a:lnTo>
                    <a:pt x="644" y="682"/>
                  </a:lnTo>
                  <a:lnTo>
                    <a:pt x="644" y="680"/>
                  </a:lnTo>
                  <a:lnTo>
                    <a:pt x="629" y="668"/>
                  </a:lnTo>
                  <a:lnTo>
                    <a:pt x="612" y="635"/>
                  </a:lnTo>
                  <a:lnTo>
                    <a:pt x="608" y="618"/>
                  </a:lnTo>
                  <a:lnTo>
                    <a:pt x="622" y="612"/>
                  </a:lnTo>
                  <a:lnTo>
                    <a:pt x="647" y="611"/>
                  </a:lnTo>
                  <a:lnTo>
                    <a:pt x="652" y="606"/>
                  </a:lnTo>
                  <a:lnTo>
                    <a:pt x="649" y="581"/>
                  </a:lnTo>
                  <a:lnTo>
                    <a:pt x="657" y="568"/>
                  </a:lnTo>
                  <a:lnTo>
                    <a:pt x="675" y="560"/>
                  </a:lnTo>
                  <a:lnTo>
                    <a:pt x="675" y="560"/>
                  </a:lnTo>
                  <a:lnTo>
                    <a:pt x="676" y="559"/>
                  </a:lnTo>
                  <a:lnTo>
                    <a:pt x="677" y="558"/>
                  </a:lnTo>
                  <a:lnTo>
                    <a:pt x="682" y="553"/>
                  </a:lnTo>
                  <a:lnTo>
                    <a:pt x="682" y="553"/>
                  </a:lnTo>
                  <a:lnTo>
                    <a:pt x="704" y="531"/>
                  </a:lnTo>
                  <a:lnTo>
                    <a:pt x="704" y="530"/>
                  </a:lnTo>
                  <a:lnTo>
                    <a:pt x="705" y="530"/>
                  </a:lnTo>
                  <a:lnTo>
                    <a:pt x="705" y="530"/>
                  </a:lnTo>
                  <a:lnTo>
                    <a:pt x="715" y="526"/>
                  </a:lnTo>
                  <a:lnTo>
                    <a:pt x="721" y="524"/>
                  </a:lnTo>
                  <a:lnTo>
                    <a:pt x="721" y="524"/>
                  </a:lnTo>
                  <a:lnTo>
                    <a:pt x="721" y="524"/>
                  </a:lnTo>
                  <a:lnTo>
                    <a:pt x="721" y="524"/>
                  </a:lnTo>
                  <a:lnTo>
                    <a:pt x="756" y="519"/>
                  </a:lnTo>
                  <a:lnTo>
                    <a:pt x="769" y="499"/>
                  </a:lnTo>
                  <a:lnTo>
                    <a:pt x="768" y="495"/>
                  </a:lnTo>
                  <a:lnTo>
                    <a:pt x="759" y="488"/>
                  </a:lnTo>
                  <a:lnTo>
                    <a:pt x="743" y="484"/>
                  </a:lnTo>
                  <a:lnTo>
                    <a:pt x="743" y="481"/>
                  </a:lnTo>
                  <a:lnTo>
                    <a:pt x="742" y="477"/>
                  </a:lnTo>
                  <a:lnTo>
                    <a:pt x="742" y="476"/>
                  </a:lnTo>
                  <a:lnTo>
                    <a:pt x="744" y="475"/>
                  </a:lnTo>
                  <a:lnTo>
                    <a:pt x="744" y="475"/>
                  </a:lnTo>
                  <a:lnTo>
                    <a:pt x="745" y="471"/>
                  </a:lnTo>
                  <a:lnTo>
                    <a:pt x="745" y="471"/>
                  </a:lnTo>
                  <a:lnTo>
                    <a:pt x="747" y="467"/>
                  </a:lnTo>
                  <a:lnTo>
                    <a:pt x="747" y="467"/>
                  </a:lnTo>
                  <a:lnTo>
                    <a:pt x="747" y="467"/>
                  </a:lnTo>
                  <a:lnTo>
                    <a:pt x="748" y="465"/>
                  </a:lnTo>
                  <a:lnTo>
                    <a:pt x="749" y="463"/>
                  </a:lnTo>
                  <a:lnTo>
                    <a:pt x="749" y="463"/>
                  </a:lnTo>
                  <a:lnTo>
                    <a:pt x="756" y="450"/>
                  </a:lnTo>
                  <a:lnTo>
                    <a:pt x="758" y="448"/>
                  </a:lnTo>
                  <a:lnTo>
                    <a:pt x="760" y="446"/>
                  </a:lnTo>
                  <a:lnTo>
                    <a:pt x="805" y="460"/>
                  </a:lnTo>
                  <a:lnTo>
                    <a:pt x="823" y="457"/>
                  </a:lnTo>
                  <a:lnTo>
                    <a:pt x="835" y="455"/>
                  </a:lnTo>
                  <a:lnTo>
                    <a:pt x="838" y="460"/>
                  </a:lnTo>
                  <a:lnTo>
                    <a:pt x="910" y="422"/>
                  </a:lnTo>
                  <a:lnTo>
                    <a:pt x="920" y="413"/>
                  </a:lnTo>
                  <a:lnTo>
                    <a:pt x="934" y="367"/>
                  </a:lnTo>
                  <a:lnTo>
                    <a:pt x="929" y="35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3502" y="3447"/>
              <a:ext cx="178" cy="436"/>
            </a:xfrm>
            <a:custGeom>
              <a:avLst/>
              <a:gdLst>
                <a:gd name="T0" fmla="*/ 169 w 178"/>
                <a:gd name="T1" fmla="*/ 104 h 436"/>
                <a:gd name="T2" fmla="*/ 162 w 178"/>
                <a:gd name="T3" fmla="*/ 7 h 436"/>
                <a:gd name="T4" fmla="*/ 156 w 178"/>
                <a:gd name="T5" fmla="*/ 1 h 436"/>
                <a:gd name="T6" fmla="*/ 148 w 178"/>
                <a:gd name="T7" fmla="*/ 1 h 436"/>
                <a:gd name="T8" fmla="*/ 134 w 178"/>
                <a:gd name="T9" fmla="*/ 11 h 436"/>
                <a:gd name="T10" fmla="*/ 120 w 178"/>
                <a:gd name="T11" fmla="*/ 82 h 436"/>
                <a:gd name="T12" fmla="*/ 94 w 178"/>
                <a:gd name="T13" fmla="*/ 82 h 436"/>
                <a:gd name="T14" fmla="*/ 85 w 178"/>
                <a:gd name="T15" fmla="*/ 87 h 436"/>
                <a:gd name="T16" fmla="*/ 75 w 178"/>
                <a:gd name="T17" fmla="*/ 93 h 436"/>
                <a:gd name="T18" fmla="*/ 73 w 178"/>
                <a:gd name="T19" fmla="*/ 95 h 436"/>
                <a:gd name="T20" fmla="*/ 65 w 178"/>
                <a:gd name="T21" fmla="*/ 99 h 436"/>
                <a:gd name="T22" fmla="*/ 64 w 178"/>
                <a:gd name="T23" fmla="*/ 101 h 436"/>
                <a:gd name="T24" fmla="*/ 55 w 178"/>
                <a:gd name="T25" fmla="*/ 105 h 436"/>
                <a:gd name="T26" fmla="*/ 55 w 178"/>
                <a:gd name="T27" fmla="*/ 106 h 436"/>
                <a:gd name="T28" fmla="*/ 45 w 178"/>
                <a:gd name="T29" fmla="*/ 111 h 436"/>
                <a:gd name="T30" fmla="*/ 45 w 178"/>
                <a:gd name="T31" fmla="*/ 111 h 436"/>
                <a:gd name="T32" fmla="*/ 37 w 178"/>
                <a:gd name="T33" fmla="*/ 116 h 436"/>
                <a:gd name="T34" fmla="*/ 35 w 178"/>
                <a:gd name="T35" fmla="*/ 117 h 436"/>
                <a:gd name="T36" fmla="*/ 34 w 178"/>
                <a:gd name="T37" fmla="*/ 119 h 436"/>
                <a:gd name="T38" fmla="*/ 14 w 178"/>
                <a:gd name="T39" fmla="*/ 144 h 436"/>
                <a:gd name="T40" fmla="*/ 12 w 178"/>
                <a:gd name="T41" fmla="*/ 148 h 436"/>
                <a:gd name="T42" fmla="*/ 6 w 178"/>
                <a:gd name="T43" fmla="*/ 158 h 436"/>
                <a:gd name="T44" fmla="*/ 6 w 178"/>
                <a:gd name="T45" fmla="*/ 160 h 436"/>
                <a:gd name="T46" fmla="*/ 8 w 178"/>
                <a:gd name="T47" fmla="*/ 180 h 436"/>
                <a:gd name="T48" fmla="*/ 5 w 178"/>
                <a:gd name="T49" fmla="*/ 203 h 436"/>
                <a:gd name="T50" fmla="*/ 4 w 178"/>
                <a:gd name="T51" fmla="*/ 204 h 436"/>
                <a:gd name="T52" fmla="*/ 1 w 178"/>
                <a:gd name="T53" fmla="*/ 210 h 436"/>
                <a:gd name="T54" fmla="*/ 2 w 178"/>
                <a:gd name="T55" fmla="*/ 249 h 436"/>
                <a:gd name="T56" fmla="*/ 21 w 178"/>
                <a:gd name="T57" fmla="*/ 275 h 436"/>
                <a:gd name="T58" fmla="*/ 20 w 178"/>
                <a:gd name="T59" fmla="*/ 276 h 436"/>
                <a:gd name="T60" fmla="*/ 15 w 178"/>
                <a:gd name="T61" fmla="*/ 283 h 436"/>
                <a:gd name="T62" fmla="*/ 13 w 178"/>
                <a:gd name="T63" fmla="*/ 285 h 436"/>
                <a:gd name="T64" fmla="*/ 9 w 178"/>
                <a:gd name="T65" fmla="*/ 289 h 436"/>
                <a:gd name="T66" fmla="*/ 37 w 178"/>
                <a:gd name="T67" fmla="*/ 304 h 436"/>
                <a:gd name="T68" fmla="*/ 34 w 178"/>
                <a:gd name="T69" fmla="*/ 310 h 436"/>
                <a:gd name="T70" fmla="*/ 32 w 178"/>
                <a:gd name="T71" fmla="*/ 312 h 436"/>
                <a:gd name="T72" fmla="*/ 23 w 178"/>
                <a:gd name="T73" fmla="*/ 329 h 436"/>
                <a:gd name="T74" fmla="*/ 50 w 178"/>
                <a:gd name="T75" fmla="*/ 375 h 436"/>
                <a:gd name="T76" fmla="*/ 84 w 178"/>
                <a:gd name="T77" fmla="*/ 411 h 436"/>
                <a:gd name="T78" fmla="*/ 89 w 178"/>
                <a:gd name="T79" fmla="*/ 414 h 436"/>
                <a:gd name="T80" fmla="*/ 89 w 178"/>
                <a:gd name="T81" fmla="*/ 414 h 436"/>
                <a:gd name="T82" fmla="*/ 97 w 178"/>
                <a:gd name="T83" fmla="*/ 420 h 436"/>
                <a:gd name="T84" fmla="*/ 101 w 178"/>
                <a:gd name="T85" fmla="*/ 424 h 436"/>
                <a:gd name="T86" fmla="*/ 103 w 178"/>
                <a:gd name="T87" fmla="*/ 426 h 436"/>
                <a:gd name="T88" fmla="*/ 108 w 178"/>
                <a:gd name="T89" fmla="*/ 431 h 436"/>
                <a:gd name="T90" fmla="*/ 112 w 178"/>
                <a:gd name="T91" fmla="*/ 435 h 436"/>
                <a:gd name="T92" fmla="*/ 123 w 178"/>
                <a:gd name="T93" fmla="*/ 433 h 436"/>
                <a:gd name="T94" fmla="*/ 138 w 178"/>
                <a:gd name="T95" fmla="*/ 389 h 436"/>
                <a:gd name="T96" fmla="*/ 148 w 178"/>
                <a:gd name="T97" fmla="*/ 371 h 436"/>
                <a:gd name="T98" fmla="*/ 150 w 178"/>
                <a:gd name="T99" fmla="*/ 367 h 436"/>
                <a:gd name="T100" fmla="*/ 153 w 178"/>
                <a:gd name="T101" fmla="*/ 357 h 436"/>
                <a:gd name="T102" fmla="*/ 176 w 178"/>
                <a:gd name="T103" fmla="*/ 236 h 436"/>
                <a:gd name="T104" fmla="*/ 176 w 178"/>
                <a:gd name="T105" fmla="*/ 124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436">
                  <a:moveTo>
                    <a:pt x="176" y="124"/>
                  </a:moveTo>
                  <a:lnTo>
                    <a:pt x="176" y="124"/>
                  </a:lnTo>
                  <a:lnTo>
                    <a:pt x="169" y="104"/>
                  </a:lnTo>
                  <a:lnTo>
                    <a:pt x="163" y="53"/>
                  </a:lnTo>
                  <a:lnTo>
                    <a:pt x="164" y="15"/>
                  </a:lnTo>
                  <a:lnTo>
                    <a:pt x="162" y="7"/>
                  </a:lnTo>
                  <a:lnTo>
                    <a:pt x="162" y="6"/>
                  </a:lnTo>
                  <a:lnTo>
                    <a:pt x="161" y="5"/>
                  </a:lnTo>
                  <a:lnTo>
                    <a:pt x="156" y="1"/>
                  </a:lnTo>
                  <a:lnTo>
                    <a:pt x="156" y="3"/>
                  </a:lnTo>
                  <a:lnTo>
                    <a:pt x="150" y="0"/>
                  </a:lnTo>
                  <a:lnTo>
                    <a:pt x="148" y="1"/>
                  </a:lnTo>
                  <a:lnTo>
                    <a:pt x="144" y="1"/>
                  </a:lnTo>
                  <a:lnTo>
                    <a:pt x="134" y="8"/>
                  </a:lnTo>
                  <a:lnTo>
                    <a:pt x="134" y="11"/>
                  </a:lnTo>
                  <a:lnTo>
                    <a:pt x="131" y="13"/>
                  </a:lnTo>
                  <a:lnTo>
                    <a:pt x="127" y="77"/>
                  </a:lnTo>
                  <a:lnTo>
                    <a:pt x="120" y="82"/>
                  </a:lnTo>
                  <a:lnTo>
                    <a:pt x="95" y="82"/>
                  </a:lnTo>
                  <a:lnTo>
                    <a:pt x="95" y="85"/>
                  </a:lnTo>
                  <a:lnTo>
                    <a:pt x="94" y="82"/>
                  </a:lnTo>
                  <a:lnTo>
                    <a:pt x="89" y="85"/>
                  </a:lnTo>
                  <a:lnTo>
                    <a:pt x="89" y="85"/>
                  </a:lnTo>
                  <a:lnTo>
                    <a:pt x="85" y="87"/>
                  </a:lnTo>
                  <a:lnTo>
                    <a:pt x="84" y="88"/>
                  </a:lnTo>
                  <a:lnTo>
                    <a:pt x="83" y="89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3" y="95"/>
                  </a:lnTo>
                  <a:lnTo>
                    <a:pt x="66" y="99"/>
                  </a:lnTo>
                  <a:lnTo>
                    <a:pt x="66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2" y="102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3" y="107"/>
                  </a:lnTo>
                  <a:lnTo>
                    <a:pt x="45" y="111"/>
                  </a:lnTo>
                  <a:lnTo>
                    <a:pt x="45" y="111"/>
                  </a:lnTo>
                  <a:lnTo>
                    <a:pt x="45" y="111"/>
                  </a:lnTo>
                  <a:lnTo>
                    <a:pt x="45" y="111"/>
                  </a:lnTo>
                  <a:lnTo>
                    <a:pt x="44" y="112"/>
                  </a:lnTo>
                  <a:lnTo>
                    <a:pt x="43" y="113"/>
                  </a:lnTo>
                  <a:lnTo>
                    <a:pt x="37" y="116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9"/>
                  </a:lnTo>
                  <a:lnTo>
                    <a:pt x="29" y="121"/>
                  </a:lnTo>
                  <a:lnTo>
                    <a:pt x="20" y="134"/>
                  </a:lnTo>
                  <a:lnTo>
                    <a:pt x="14" y="144"/>
                  </a:lnTo>
                  <a:lnTo>
                    <a:pt x="15" y="144"/>
                  </a:lnTo>
                  <a:lnTo>
                    <a:pt x="14" y="144"/>
                  </a:lnTo>
                  <a:lnTo>
                    <a:pt x="12" y="148"/>
                  </a:lnTo>
                  <a:lnTo>
                    <a:pt x="12" y="148"/>
                  </a:lnTo>
                  <a:lnTo>
                    <a:pt x="10" y="152"/>
                  </a:lnTo>
                  <a:lnTo>
                    <a:pt x="6" y="158"/>
                  </a:lnTo>
                  <a:lnTo>
                    <a:pt x="6" y="159"/>
                  </a:lnTo>
                  <a:lnTo>
                    <a:pt x="6" y="160"/>
                  </a:lnTo>
                  <a:lnTo>
                    <a:pt x="6" y="160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10" y="197"/>
                  </a:lnTo>
                  <a:lnTo>
                    <a:pt x="6" y="201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4" y="203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3" y="206"/>
                  </a:lnTo>
                  <a:lnTo>
                    <a:pt x="1" y="210"/>
                  </a:lnTo>
                  <a:lnTo>
                    <a:pt x="0" y="210"/>
                  </a:lnTo>
                  <a:lnTo>
                    <a:pt x="1" y="219"/>
                  </a:lnTo>
                  <a:lnTo>
                    <a:pt x="2" y="249"/>
                  </a:lnTo>
                  <a:lnTo>
                    <a:pt x="2" y="249"/>
                  </a:lnTo>
                  <a:lnTo>
                    <a:pt x="2" y="250"/>
                  </a:lnTo>
                  <a:lnTo>
                    <a:pt x="21" y="275"/>
                  </a:lnTo>
                  <a:lnTo>
                    <a:pt x="20" y="275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17" y="282"/>
                  </a:lnTo>
                  <a:lnTo>
                    <a:pt x="17" y="282"/>
                  </a:lnTo>
                  <a:lnTo>
                    <a:pt x="15" y="283"/>
                  </a:lnTo>
                  <a:lnTo>
                    <a:pt x="13" y="285"/>
                  </a:lnTo>
                  <a:lnTo>
                    <a:pt x="13" y="285"/>
                  </a:lnTo>
                  <a:lnTo>
                    <a:pt x="13" y="285"/>
                  </a:lnTo>
                  <a:lnTo>
                    <a:pt x="10" y="287"/>
                  </a:lnTo>
                  <a:lnTo>
                    <a:pt x="9" y="289"/>
                  </a:lnTo>
                  <a:lnTo>
                    <a:pt x="9" y="289"/>
                  </a:lnTo>
                  <a:lnTo>
                    <a:pt x="1" y="301"/>
                  </a:lnTo>
                  <a:lnTo>
                    <a:pt x="33" y="301"/>
                  </a:lnTo>
                  <a:lnTo>
                    <a:pt x="37" y="304"/>
                  </a:lnTo>
                  <a:lnTo>
                    <a:pt x="36" y="306"/>
                  </a:lnTo>
                  <a:lnTo>
                    <a:pt x="36" y="306"/>
                  </a:lnTo>
                  <a:lnTo>
                    <a:pt x="34" y="310"/>
                  </a:lnTo>
                  <a:lnTo>
                    <a:pt x="32" y="312"/>
                  </a:lnTo>
                  <a:lnTo>
                    <a:pt x="32" y="312"/>
                  </a:lnTo>
                  <a:lnTo>
                    <a:pt x="32" y="312"/>
                  </a:lnTo>
                  <a:lnTo>
                    <a:pt x="30" y="316"/>
                  </a:lnTo>
                  <a:lnTo>
                    <a:pt x="30" y="316"/>
                  </a:lnTo>
                  <a:lnTo>
                    <a:pt x="23" y="329"/>
                  </a:lnTo>
                  <a:lnTo>
                    <a:pt x="27" y="354"/>
                  </a:lnTo>
                  <a:lnTo>
                    <a:pt x="50" y="370"/>
                  </a:lnTo>
                  <a:lnTo>
                    <a:pt x="50" y="375"/>
                  </a:lnTo>
                  <a:lnTo>
                    <a:pt x="36" y="387"/>
                  </a:lnTo>
                  <a:lnTo>
                    <a:pt x="39" y="396"/>
                  </a:lnTo>
                  <a:lnTo>
                    <a:pt x="84" y="411"/>
                  </a:lnTo>
                  <a:lnTo>
                    <a:pt x="87" y="412"/>
                  </a:lnTo>
                  <a:lnTo>
                    <a:pt x="88" y="412"/>
                  </a:lnTo>
                  <a:lnTo>
                    <a:pt x="89" y="414"/>
                  </a:lnTo>
                  <a:lnTo>
                    <a:pt x="89" y="414"/>
                  </a:lnTo>
                  <a:lnTo>
                    <a:pt x="89" y="414"/>
                  </a:lnTo>
                  <a:lnTo>
                    <a:pt x="89" y="414"/>
                  </a:lnTo>
                  <a:lnTo>
                    <a:pt x="89" y="414"/>
                  </a:lnTo>
                  <a:lnTo>
                    <a:pt x="89" y="414"/>
                  </a:lnTo>
                  <a:lnTo>
                    <a:pt x="97" y="420"/>
                  </a:lnTo>
                  <a:lnTo>
                    <a:pt x="97" y="420"/>
                  </a:lnTo>
                  <a:lnTo>
                    <a:pt x="99" y="422"/>
                  </a:lnTo>
                  <a:lnTo>
                    <a:pt x="101" y="424"/>
                  </a:lnTo>
                  <a:lnTo>
                    <a:pt x="101" y="424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108" y="431"/>
                  </a:lnTo>
                  <a:lnTo>
                    <a:pt x="108" y="431"/>
                  </a:lnTo>
                  <a:lnTo>
                    <a:pt x="108" y="431"/>
                  </a:lnTo>
                  <a:lnTo>
                    <a:pt x="108" y="431"/>
                  </a:lnTo>
                  <a:lnTo>
                    <a:pt x="103" y="436"/>
                  </a:lnTo>
                  <a:lnTo>
                    <a:pt x="112" y="435"/>
                  </a:lnTo>
                  <a:lnTo>
                    <a:pt x="113" y="436"/>
                  </a:lnTo>
                  <a:lnTo>
                    <a:pt x="114" y="434"/>
                  </a:lnTo>
                  <a:lnTo>
                    <a:pt x="123" y="433"/>
                  </a:lnTo>
                  <a:lnTo>
                    <a:pt x="136" y="392"/>
                  </a:lnTo>
                  <a:lnTo>
                    <a:pt x="138" y="389"/>
                  </a:lnTo>
                  <a:lnTo>
                    <a:pt x="138" y="389"/>
                  </a:lnTo>
                  <a:lnTo>
                    <a:pt x="141" y="382"/>
                  </a:lnTo>
                  <a:lnTo>
                    <a:pt x="145" y="373"/>
                  </a:lnTo>
                  <a:lnTo>
                    <a:pt x="148" y="371"/>
                  </a:lnTo>
                  <a:lnTo>
                    <a:pt x="148" y="371"/>
                  </a:lnTo>
                  <a:lnTo>
                    <a:pt x="148" y="371"/>
                  </a:lnTo>
                  <a:lnTo>
                    <a:pt x="150" y="367"/>
                  </a:lnTo>
                  <a:lnTo>
                    <a:pt x="150" y="366"/>
                  </a:lnTo>
                  <a:lnTo>
                    <a:pt x="150" y="367"/>
                  </a:lnTo>
                  <a:lnTo>
                    <a:pt x="153" y="357"/>
                  </a:lnTo>
                  <a:lnTo>
                    <a:pt x="160" y="287"/>
                  </a:lnTo>
                  <a:lnTo>
                    <a:pt x="176" y="236"/>
                  </a:lnTo>
                  <a:lnTo>
                    <a:pt x="176" y="236"/>
                  </a:lnTo>
                  <a:lnTo>
                    <a:pt x="178" y="228"/>
                  </a:lnTo>
                  <a:lnTo>
                    <a:pt x="178" y="133"/>
                  </a:lnTo>
                  <a:lnTo>
                    <a:pt x="176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1882" y="2897"/>
              <a:ext cx="933" cy="732"/>
            </a:xfrm>
            <a:custGeom>
              <a:avLst/>
              <a:gdLst>
                <a:gd name="T0" fmla="*/ 909 w 933"/>
                <a:gd name="T1" fmla="*/ 221 h 732"/>
                <a:gd name="T2" fmla="*/ 903 w 933"/>
                <a:gd name="T3" fmla="*/ 203 h 732"/>
                <a:gd name="T4" fmla="*/ 818 w 933"/>
                <a:gd name="T5" fmla="*/ 199 h 732"/>
                <a:gd name="T6" fmla="*/ 814 w 933"/>
                <a:gd name="T7" fmla="*/ 196 h 732"/>
                <a:gd name="T8" fmla="*/ 769 w 933"/>
                <a:gd name="T9" fmla="*/ 80 h 732"/>
                <a:gd name="T10" fmla="*/ 745 w 933"/>
                <a:gd name="T11" fmla="*/ 56 h 732"/>
                <a:gd name="T12" fmla="*/ 716 w 933"/>
                <a:gd name="T13" fmla="*/ 45 h 732"/>
                <a:gd name="T14" fmla="*/ 658 w 933"/>
                <a:gd name="T15" fmla="*/ 23 h 732"/>
                <a:gd name="T16" fmla="*/ 651 w 933"/>
                <a:gd name="T17" fmla="*/ 27 h 732"/>
                <a:gd name="T18" fmla="*/ 633 w 933"/>
                <a:gd name="T19" fmla="*/ 37 h 732"/>
                <a:gd name="T20" fmla="*/ 618 w 933"/>
                <a:gd name="T21" fmla="*/ 46 h 732"/>
                <a:gd name="T22" fmla="*/ 609 w 933"/>
                <a:gd name="T23" fmla="*/ 68 h 732"/>
                <a:gd name="T24" fmla="*/ 602 w 933"/>
                <a:gd name="T25" fmla="*/ 70 h 732"/>
                <a:gd name="T26" fmla="*/ 586 w 933"/>
                <a:gd name="T27" fmla="*/ 51 h 732"/>
                <a:gd name="T28" fmla="*/ 500 w 933"/>
                <a:gd name="T29" fmla="*/ 101 h 732"/>
                <a:gd name="T30" fmla="*/ 454 w 933"/>
                <a:gd name="T31" fmla="*/ 45 h 732"/>
                <a:gd name="T32" fmla="*/ 359 w 933"/>
                <a:gd name="T33" fmla="*/ 0 h 732"/>
                <a:gd name="T34" fmla="*/ 299 w 933"/>
                <a:gd name="T35" fmla="*/ 66 h 732"/>
                <a:gd name="T36" fmla="*/ 240 w 933"/>
                <a:gd name="T37" fmla="*/ 134 h 732"/>
                <a:gd name="T38" fmla="*/ 244 w 933"/>
                <a:gd name="T39" fmla="*/ 158 h 732"/>
                <a:gd name="T40" fmla="*/ 224 w 933"/>
                <a:gd name="T41" fmla="*/ 217 h 732"/>
                <a:gd name="T42" fmla="*/ 71 w 933"/>
                <a:gd name="T43" fmla="*/ 282 h 732"/>
                <a:gd name="T44" fmla="*/ 15 w 933"/>
                <a:gd name="T45" fmla="*/ 339 h 732"/>
                <a:gd name="T46" fmla="*/ 19 w 933"/>
                <a:gd name="T47" fmla="*/ 396 h 732"/>
                <a:gd name="T48" fmla="*/ 50 w 933"/>
                <a:gd name="T49" fmla="*/ 422 h 732"/>
                <a:gd name="T50" fmla="*/ 56 w 933"/>
                <a:gd name="T51" fmla="*/ 431 h 732"/>
                <a:gd name="T52" fmla="*/ 37 w 933"/>
                <a:gd name="T53" fmla="*/ 503 h 732"/>
                <a:gd name="T54" fmla="*/ 8 w 933"/>
                <a:gd name="T55" fmla="*/ 544 h 732"/>
                <a:gd name="T56" fmla="*/ 4 w 933"/>
                <a:gd name="T57" fmla="*/ 552 h 732"/>
                <a:gd name="T58" fmla="*/ 5 w 933"/>
                <a:gd name="T59" fmla="*/ 590 h 732"/>
                <a:gd name="T60" fmla="*/ 13 w 933"/>
                <a:gd name="T61" fmla="*/ 607 h 732"/>
                <a:gd name="T62" fmla="*/ 17 w 933"/>
                <a:gd name="T63" fmla="*/ 608 h 732"/>
                <a:gd name="T64" fmla="*/ 39 w 933"/>
                <a:gd name="T65" fmla="*/ 619 h 732"/>
                <a:gd name="T66" fmla="*/ 43 w 933"/>
                <a:gd name="T67" fmla="*/ 622 h 732"/>
                <a:gd name="T68" fmla="*/ 51 w 933"/>
                <a:gd name="T69" fmla="*/ 628 h 732"/>
                <a:gd name="T70" fmla="*/ 93 w 933"/>
                <a:gd name="T71" fmla="*/ 629 h 732"/>
                <a:gd name="T72" fmla="*/ 193 w 933"/>
                <a:gd name="T73" fmla="*/ 593 h 732"/>
                <a:gd name="T74" fmla="*/ 255 w 933"/>
                <a:gd name="T75" fmla="*/ 616 h 732"/>
                <a:gd name="T76" fmla="*/ 259 w 933"/>
                <a:gd name="T77" fmla="*/ 619 h 732"/>
                <a:gd name="T78" fmla="*/ 275 w 933"/>
                <a:gd name="T79" fmla="*/ 627 h 732"/>
                <a:gd name="T80" fmla="*/ 318 w 933"/>
                <a:gd name="T81" fmla="*/ 630 h 732"/>
                <a:gd name="T82" fmla="*/ 324 w 933"/>
                <a:gd name="T83" fmla="*/ 643 h 732"/>
                <a:gd name="T84" fmla="*/ 381 w 933"/>
                <a:gd name="T85" fmla="*/ 677 h 732"/>
                <a:gd name="T86" fmla="*/ 435 w 933"/>
                <a:gd name="T87" fmla="*/ 727 h 732"/>
                <a:gd name="T88" fmla="*/ 453 w 933"/>
                <a:gd name="T89" fmla="*/ 728 h 732"/>
                <a:gd name="T90" fmla="*/ 455 w 933"/>
                <a:gd name="T91" fmla="*/ 724 h 732"/>
                <a:gd name="T92" fmla="*/ 464 w 933"/>
                <a:gd name="T93" fmla="*/ 718 h 732"/>
                <a:gd name="T94" fmla="*/ 504 w 933"/>
                <a:gd name="T95" fmla="*/ 718 h 732"/>
                <a:gd name="T96" fmla="*/ 551 w 933"/>
                <a:gd name="T97" fmla="*/ 723 h 732"/>
                <a:gd name="T98" fmla="*/ 642 w 933"/>
                <a:gd name="T99" fmla="*/ 702 h 732"/>
                <a:gd name="T100" fmla="*/ 617 w 933"/>
                <a:gd name="T101" fmla="*/ 592 h 732"/>
                <a:gd name="T102" fmla="*/ 652 w 933"/>
                <a:gd name="T103" fmla="*/ 501 h 732"/>
                <a:gd name="T104" fmla="*/ 678 w 933"/>
                <a:gd name="T105" fmla="*/ 484 h 732"/>
                <a:gd name="T106" fmla="*/ 697 w 933"/>
                <a:gd name="T107" fmla="*/ 476 h 732"/>
                <a:gd name="T108" fmla="*/ 819 w 933"/>
                <a:gd name="T109" fmla="*/ 408 h 732"/>
                <a:gd name="T110" fmla="*/ 858 w 933"/>
                <a:gd name="T111" fmla="*/ 382 h 732"/>
                <a:gd name="T112" fmla="*/ 860 w 933"/>
                <a:gd name="T113" fmla="*/ 378 h 732"/>
                <a:gd name="T114" fmla="*/ 901 w 933"/>
                <a:gd name="T115" fmla="*/ 353 h 732"/>
                <a:gd name="T116" fmla="*/ 917 w 933"/>
                <a:gd name="T117" fmla="*/ 293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33" h="732">
                  <a:moveTo>
                    <a:pt x="921" y="258"/>
                  </a:moveTo>
                  <a:lnTo>
                    <a:pt x="921" y="257"/>
                  </a:lnTo>
                  <a:lnTo>
                    <a:pt x="918" y="249"/>
                  </a:lnTo>
                  <a:lnTo>
                    <a:pt x="918" y="249"/>
                  </a:lnTo>
                  <a:lnTo>
                    <a:pt x="918" y="249"/>
                  </a:lnTo>
                  <a:lnTo>
                    <a:pt x="909" y="221"/>
                  </a:lnTo>
                  <a:lnTo>
                    <a:pt x="909" y="221"/>
                  </a:lnTo>
                  <a:lnTo>
                    <a:pt x="909" y="218"/>
                  </a:lnTo>
                  <a:lnTo>
                    <a:pt x="905" y="208"/>
                  </a:lnTo>
                  <a:lnTo>
                    <a:pt x="905" y="207"/>
                  </a:lnTo>
                  <a:lnTo>
                    <a:pt x="903" y="204"/>
                  </a:lnTo>
                  <a:lnTo>
                    <a:pt x="903" y="203"/>
                  </a:lnTo>
                  <a:lnTo>
                    <a:pt x="902" y="203"/>
                  </a:lnTo>
                  <a:lnTo>
                    <a:pt x="903" y="203"/>
                  </a:lnTo>
                  <a:lnTo>
                    <a:pt x="907" y="201"/>
                  </a:lnTo>
                  <a:lnTo>
                    <a:pt x="904" y="200"/>
                  </a:lnTo>
                  <a:lnTo>
                    <a:pt x="904" y="200"/>
                  </a:lnTo>
                  <a:lnTo>
                    <a:pt x="858" y="185"/>
                  </a:lnTo>
                  <a:lnTo>
                    <a:pt x="847" y="188"/>
                  </a:lnTo>
                  <a:lnTo>
                    <a:pt x="839" y="196"/>
                  </a:lnTo>
                  <a:lnTo>
                    <a:pt x="818" y="199"/>
                  </a:lnTo>
                  <a:lnTo>
                    <a:pt x="818" y="199"/>
                  </a:lnTo>
                  <a:lnTo>
                    <a:pt x="817" y="198"/>
                  </a:lnTo>
                  <a:lnTo>
                    <a:pt x="816" y="198"/>
                  </a:lnTo>
                  <a:lnTo>
                    <a:pt x="816" y="197"/>
                  </a:lnTo>
                  <a:lnTo>
                    <a:pt x="816" y="197"/>
                  </a:lnTo>
                  <a:lnTo>
                    <a:pt x="815" y="196"/>
                  </a:lnTo>
                  <a:lnTo>
                    <a:pt x="814" y="196"/>
                  </a:lnTo>
                  <a:lnTo>
                    <a:pt x="803" y="186"/>
                  </a:lnTo>
                  <a:lnTo>
                    <a:pt x="803" y="186"/>
                  </a:lnTo>
                  <a:lnTo>
                    <a:pt x="798" y="176"/>
                  </a:lnTo>
                  <a:lnTo>
                    <a:pt x="798" y="176"/>
                  </a:lnTo>
                  <a:lnTo>
                    <a:pt x="792" y="161"/>
                  </a:lnTo>
                  <a:lnTo>
                    <a:pt x="772" y="84"/>
                  </a:lnTo>
                  <a:lnTo>
                    <a:pt x="769" y="80"/>
                  </a:lnTo>
                  <a:lnTo>
                    <a:pt x="769" y="79"/>
                  </a:lnTo>
                  <a:lnTo>
                    <a:pt x="768" y="79"/>
                  </a:lnTo>
                  <a:lnTo>
                    <a:pt x="768" y="79"/>
                  </a:lnTo>
                  <a:lnTo>
                    <a:pt x="747" y="58"/>
                  </a:lnTo>
                  <a:lnTo>
                    <a:pt x="747" y="58"/>
                  </a:lnTo>
                  <a:lnTo>
                    <a:pt x="745" y="56"/>
                  </a:lnTo>
                  <a:lnTo>
                    <a:pt x="745" y="56"/>
                  </a:lnTo>
                  <a:lnTo>
                    <a:pt x="744" y="55"/>
                  </a:lnTo>
                  <a:lnTo>
                    <a:pt x="743" y="54"/>
                  </a:lnTo>
                  <a:lnTo>
                    <a:pt x="744" y="54"/>
                  </a:lnTo>
                  <a:lnTo>
                    <a:pt x="740" y="51"/>
                  </a:lnTo>
                  <a:lnTo>
                    <a:pt x="737" y="49"/>
                  </a:lnTo>
                  <a:lnTo>
                    <a:pt x="737" y="49"/>
                  </a:lnTo>
                  <a:lnTo>
                    <a:pt x="716" y="45"/>
                  </a:lnTo>
                  <a:lnTo>
                    <a:pt x="706" y="51"/>
                  </a:lnTo>
                  <a:lnTo>
                    <a:pt x="699" y="48"/>
                  </a:lnTo>
                  <a:lnTo>
                    <a:pt x="689" y="24"/>
                  </a:lnTo>
                  <a:lnTo>
                    <a:pt x="668" y="18"/>
                  </a:lnTo>
                  <a:lnTo>
                    <a:pt x="663" y="21"/>
                  </a:lnTo>
                  <a:lnTo>
                    <a:pt x="663" y="21"/>
                  </a:lnTo>
                  <a:lnTo>
                    <a:pt x="658" y="23"/>
                  </a:lnTo>
                  <a:lnTo>
                    <a:pt x="658" y="24"/>
                  </a:lnTo>
                  <a:lnTo>
                    <a:pt x="657" y="24"/>
                  </a:lnTo>
                  <a:lnTo>
                    <a:pt x="657" y="24"/>
                  </a:lnTo>
                  <a:lnTo>
                    <a:pt x="655" y="25"/>
                  </a:lnTo>
                  <a:lnTo>
                    <a:pt x="655" y="25"/>
                  </a:lnTo>
                  <a:lnTo>
                    <a:pt x="655" y="26"/>
                  </a:lnTo>
                  <a:lnTo>
                    <a:pt x="651" y="27"/>
                  </a:lnTo>
                  <a:lnTo>
                    <a:pt x="651" y="28"/>
                  </a:lnTo>
                  <a:lnTo>
                    <a:pt x="647" y="29"/>
                  </a:lnTo>
                  <a:lnTo>
                    <a:pt x="647" y="29"/>
                  </a:lnTo>
                  <a:lnTo>
                    <a:pt x="642" y="32"/>
                  </a:lnTo>
                  <a:lnTo>
                    <a:pt x="640" y="33"/>
                  </a:lnTo>
                  <a:lnTo>
                    <a:pt x="640" y="33"/>
                  </a:lnTo>
                  <a:lnTo>
                    <a:pt x="633" y="37"/>
                  </a:lnTo>
                  <a:lnTo>
                    <a:pt x="628" y="39"/>
                  </a:lnTo>
                  <a:lnTo>
                    <a:pt x="627" y="39"/>
                  </a:lnTo>
                  <a:lnTo>
                    <a:pt x="627" y="40"/>
                  </a:lnTo>
                  <a:lnTo>
                    <a:pt x="626" y="40"/>
                  </a:lnTo>
                  <a:lnTo>
                    <a:pt x="624" y="41"/>
                  </a:lnTo>
                  <a:lnTo>
                    <a:pt x="623" y="41"/>
                  </a:lnTo>
                  <a:lnTo>
                    <a:pt x="618" y="46"/>
                  </a:lnTo>
                  <a:lnTo>
                    <a:pt x="618" y="47"/>
                  </a:lnTo>
                  <a:lnTo>
                    <a:pt x="616" y="48"/>
                  </a:lnTo>
                  <a:lnTo>
                    <a:pt x="618" y="49"/>
                  </a:lnTo>
                  <a:lnTo>
                    <a:pt x="618" y="49"/>
                  </a:lnTo>
                  <a:lnTo>
                    <a:pt x="616" y="49"/>
                  </a:lnTo>
                  <a:lnTo>
                    <a:pt x="609" y="68"/>
                  </a:lnTo>
                  <a:lnTo>
                    <a:pt x="609" y="68"/>
                  </a:lnTo>
                  <a:lnTo>
                    <a:pt x="608" y="69"/>
                  </a:lnTo>
                  <a:lnTo>
                    <a:pt x="607" y="72"/>
                  </a:lnTo>
                  <a:lnTo>
                    <a:pt x="607" y="72"/>
                  </a:lnTo>
                  <a:lnTo>
                    <a:pt x="607" y="72"/>
                  </a:lnTo>
                  <a:lnTo>
                    <a:pt x="605" y="71"/>
                  </a:lnTo>
                  <a:lnTo>
                    <a:pt x="605" y="71"/>
                  </a:lnTo>
                  <a:lnTo>
                    <a:pt x="602" y="70"/>
                  </a:lnTo>
                  <a:lnTo>
                    <a:pt x="602" y="70"/>
                  </a:lnTo>
                  <a:lnTo>
                    <a:pt x="602" y="70"/>
                  </a:lnTo>
                  <a:lnTo>
                    <a:pt x="587" y="51"/>
                  </a:lnTo>
                  <a:lnTo>
                    <a:pt x="587" y="51"/>
                  </a:lnTo>
                  <a:lnTo>
                    <a:pt x="586" y="51"/>
                  </a:lnTo>
                  <a:lnTo>
                    <a:pt x="586" y="51"/>
                  </a:lnTo>
                  <a:lnTo>
                    <a:pt x="586" y="51"/>
                  </a:lnTo>
                  <a:lnTo>
                    <a:pt x="586" y="51"/>
                  </a:lnTo>
                  <a:lnTo>
                    <a:pt x="583" y="48"/>
                  </a:lnTo>
                  <a:lnTo>
                    <a:pt x="571" y="30"/>
                  </a:lnTo>
                  <a:lnTo>
                    <a:pt x="561" y="27"/>
                  </a:lnTo>
                  <a:lnTo>
                    <a:pt x="523" y="68"/>
                  </a:lnTo>
                  <a:lnTo>
                    <a:pt x="516" y="82"/>
                  </a:lnTo>
                  <a:lnTo>
                    <a:pt x="500" y="101"/>
                  </a:lnTo>
                  <a:lnTo>
                    <a:pt x="499" y="103"/>
                  </a:lnTo>
                  <a:lnTo>
                    <a:pt x="492" y="101"/>
                  </a:lnTo>
                  <a:lnTo>
                    <a:pt x="464" y="97"/>
                  </a:lnTo>
                  <a:lnTo>
                    <a:pt x="458" y="90"/>
                  </a:lnTo>
                  <a:lnTo>
                    <a:pt x="456" y="56"/>
                  </a:lnTo>
                  <a:lnTo>
                    <a:pt x="454" y="45"/>
                  </a:lnTo>
                  <a:lnTo>
                    <a:pt x="454" y="45"/>
                  </a:lnTo>
                  <a:lnTo>
                    <a:pt x="442" y="15"/>
                  </a:lnTo>
                  <a:lnTo>
                    <a:pt x="440" y="12"/>
                  </a:lnTo>
                  <a:lnTo>
                    <a:pt x="437" y="13"/>
                  </a:lnTo>
                  <a:lnTo>
                    <a:pt x="401" y="21"/>
                  </a:lnTo>
                  <a:lnTo>
                    <a:pt x="376" y="16"/>
                  </a:lnTo>
                  <a:lnTo>
                    <a:pt x="368" y="6"/>
                  </a:lnTo>
                  <a:lnTo>
                    <a:pt x="359" y="0"/>
                  </a:lnTo>
                  <a:lnTo>
                    <a:pt x="318" y="15"/>
                  </a:lnTo>
                  <a:lnTo>
                    <a:pt x="314" y="20"/>
                  </a:lnTo>
                  <a:lnTo>
                    <a:pt x="312" y="48"/>
                  </a:lnTo>
                  <a:lnTo>
                    <a:pt x="307" y="58"/>
                  </a:lnTo>
                  <a:lnTo>
                    <a:pt x="307" y="58"/>
                  </a:lnTo>
                  <a:lnTo>
                    <a:pt x="304" y="61"/>
                  </a:lnTo>
                  <a:lnTo>
                    <a:pt x="299" y="66"/>
                  </a:lnTo>
                  <a:lnTo>
                    <a:pt x="244" y="127"/>
                  </a:lnTo>
                  <a:lnTo>
                    <a:pt x="242" y="130"/>
                  </a:lnTo>
                  <a:lnTo>
                    <a:pt x="242" y="130"/>
                  </a:lnTo>
                  <a:lnTo>
                    <a:pt x="241" y="131"/>
                  </a:lnTo>
                  <a:lnTo>
                    <a:pt x="241" y="131"/>
                  </a:lnTo>
                  <a:lnTo>
                    <a:pt x="240" y="132"/>
                  </a:lnTo>
                  <a:lnTo>
                    <a:pt x="240" y="134"/>
                  </a:lnTo>
                  <a:lnTo>
                    <a:pt x="240" y="144"/>
                  </a:lnTo>
                  <a:lnTo>
                    <a:pt x="240" y="145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42" y="151"/>
                  </a:lnTo>
                  <a:lnTo>
                    <a:pt x="243" y="155"/>
                  </a:lnTo>
                  <a:lnTo>
                    <a:pt x="244" y="158"/>
                  </a:lnTo>
                  <a:lnTo>
                    <a:pt x="244" y="158"/>
                  </a:lnTo>
                  <a:lnTo>
                    <a:pt x="245" y="163"/>
                  </a:lnTo>
                  <a:lnTo>
                    <a:pt x="239" y="173"/>
                  </a:lnTo>
                  <a:lnTo>
                    <a:pt x="221" y="175"/>
                  </a:lnTo>
                  <a:lnTo>
                    <a:pt x="216" y="183"/>
                  </a:lnTo>
                  <a:lnTo>
                    <a:pt x="226" y="210"/>
                  </a:lnTo>
                  <a:lnTo>
                    <a:pt x="224" y="217"/>
                  </a:lnTo>
                  <a:lnTo>
                    <a:pt x="178" y="265"/>
                  </a:lnTo>
                  <a:lnTo>
                    <a:pt x="178" y="265"/>
                  </a:lnTo>
                  <a:lnTo>
                    <a:pt x="158" y="267"/>
                  </a:lnTo>
                  <a:lnTo>
                    <a:pt x="140" y="267"/>
                  </a:lnTo>
                  <a:lnTo>
                    <a:pt x="140" y="267"/>
                  </a:lnTo>
                  <a:lnTo>
                    <a:pt x="99" y="277"/>
                  </a:lnTo>
                  <a:lnTo>
                    <a:pt x="71" y="282"/>
                  </a:lnTo>
                  <a:lnTo>
                    <a:pt x="70" y="286"/>
                  </a:lnTo>
                  <a:lnTo>
                    <a:pt x="54" y="293"/>
                  </a:lnTo>
                  <a:lnTo>
                    <a:pt x="43" y="289"/>
                  </a:lnTo>
                  <a:lnTo>
                    <a:pt x="13" y="311"/>
                  </a:lnTo>
                  <a:lnTo>
                    <a:pt x="12" y="330"/>
                  </a:lnTo>
                  <a:lnTo>
                    <a:pt x="12" y="330"/>
                  </a:lnTo>
                  <a:lnTo>
                    <a:pt x="15" y="339"/>
                  </a:lnTo>
                  <a:lnTo>
                    <a:pt x="15" y="369"/>
                  </a:lnTo>
                  <a:lnTo>
                    <a:pt x="16" y="381"/>
                  </a:lnTo>
                  <a:lnTo>
                    <a:pt x="16" y="385"/>
                  </a:lnTo>
                  <a:lnTo>
                    <a:pt x="18" y="395"/>
                  </a:lnTo>
                  <a:lnTo>
                    <a:pt x="18" y="395"/>
                  </a:lnTo>
                  <a:lnTo>
                    <a:pt x="19" y="396"/>
                  </a:lnTo>
                  <a:lnTo>
                    <a:pt x="19" y="396"/>
                  </a:lnTo>
                  <a:lnTo>
                    <a:pt x="25" y="399"/>
                  </a:lnTo>
                  <a:lnTo>
                    <a:pt x="46" y="416"/>
                  </a:lnTo>
                  <a:lnTo>
                    <a:pt x="46" y="416"/>
                  </a:lnTo>
                  <a:lnTo>
                    <a:pt x="48" y="419"/>
                  </a:lnTo>
                  <a:lnTo>
                    <a:pt x="48" y="419"/>
                  </a:lnTo>
                  <a:lnTo>
                    <a:pt x="48" y="419"/>
                  </a:lnTo>
                  <a:lnTo>
                    <a:pt x="50" y="422"/>
                  </a:lnTo>
                  <a:lnTo>
                    <a:pt x="50" y="422"/>
                  </a:lnTo>
                  <a:lnTo>
                    <a:pt x="50" y="423"/>
                  </a:lnTo>
                  <a:lnTo>
                    <a:pt x="50" y="423"/>
                  </a:lnTo>
                  <a:lnTo>
                    <a:pt x="50" y="423"/>
                  </a:lnTo>
                  <a:lnTo>
                    <a:pt x="50" y="423"/>
                  </a:lnTo>
                  <a:lnTo>
                    <a:pt x="54" y="428"/>
                  </a:lnTo>
                  <a:lnTo>
                    <a:pt x="56" y="431"/>
                  </a:lnTo>
                  <a:lnTo>
                    <a:pt x="57" y="460"/>
                  </a:lnTo>
                  <a:lnTo>
                    <a:pt x="56" y="461"/>
                  </a:lnTo>
                  <a:lnTo>
                    <a:pt x="54" y="465"/>
                  </a:lnTo>
                  <a:lnTo>
                    <a:pt x="54" y="465"/>
                  </a:lnTo>
                  <a:lnTo>
                    <a:pt x="48" y="484"/>
                  </a:lnTo>
                  <a:lnTo>
                    <a:pt x="48" y="484"/>
                  </a:lnTo>
                  <a:lnTo>
                    <a:pt x="37" y="503"/>
                  </a:lnTo>
                  <a:lnTo>
                    <a:pt x="37" y="503"/>
                  </a:lnTo>
                  <a:lnTo>
                    <a:pt x="32" y="511"/>
                  </a:lnTo>
                  <a:lnTo>
                    <a:pt x="19" y="527"/>
                  </a:lnTo>
                  <a:lnTo>
                    <a:pt x="19" y="527"/>
                  </a:lnTo>
                  <a:lnTo>
                    <a:pt x="12" y="539"/>
                  </a:lnTo>
                  <a:lnTo>
                    <a:pt x="8" y="544"/>
                  </a:lnTo>
                  <a:lnTo>
                    <a:pt x="8" y="544"/>
                  </a:lnTo>
                  <a:lnTo>
                    <a:pt x="7" y="546"/>
                  </a:lnTo>
                  <a:lnTo>
                    <a:pt x="6" y="549"/>
                  </a:lnTo>
                  <a:lnTo>
                    <a:pt x="6" y="549"/>
                  </a:lnTo>
                  <a:lnTo>
                    <a:pt x="6" y="549"/>
                  </a:lnTo>
                  <a:lnTo>
                    <a:pt x="4" y="552"/>
                  </a:lnTo>
                  <a:lnTo>
                    <a:pt x="4" y="552"/>
                  </a:lnTo>
                  <a:lnTo>
                    <a:pt x="4" y="552"/>
                  </a:lnTo>
                  <a:lnTo>
                    <a:pt x="4" y="553"/>
                  </a:lnTo>
                  <a:lnTo>
                    <a:pt x="4" y="553"/>
                  </a:lnTo>
                  <a:lnTo>
                    <a:pt x="4" y="553"/>
                  </a:lnTo>
                  <a:lnTo>
                    <a:pt x="0" y="560"/>
                  </a:lnTo>
                  <a:lnTo>
                    <a:pt x="4" y="558"/>
                  </a:lnTo>
                  <a:lnTo>
                    <a:pt x="4" y="558"/>
                  </a:lnTo>
                  <a:lnTo>
                    <a:pt x="5" y="590"/>
                  </a:lnTo>
                  <a:lnTo>
                    <a:pt x="5" y="595"/>
                  </a:lnTo>
                  <a:lnTo>
                    <a:pt x="5" y="595"/>
                  </a:lnTo>
                  <a:lnTo>
                    <a:pt x="11" y="603"/>
                  </a:lnTo>
                  <a:lnTo>
                    <a:pt x="12" y="606"/>
                  </a:lnTo>
                  <a:lnTo>
                    <a:pt x="13" y="606"/>
                  </a:lnTo>
                  <a:lnTo>
                    <a:pt x="13" y="606"/>
                  </a:lnTo>
                  <a:lnTo>
                    <a:pt x="13" y="607"/>
                  </a:lnTo>
                  <a:lnTo>
                    <a:pt x="13" y="607"/>
                  </a:lnTo>
                  <a:lnTo>
                    <a:pt x="13" y="607"/>
                  </a:lnTo>
                  <a:lnTo>
                    <a:pt x="14" y="607"/>
                  </a:lnTo>
                  <a:lnTo>
                    <a:pt x="14" y="607"/>
                  </a:lnTo>
                  <a:lnTo>
                    <a:pt x="14" y="607"/>
                  </a:lnTo>
                  <a:lnTo>
                    <a:pt x="17" y="608"/>
                  </a:lnTo>
                  <a:lnTo>
                    <a:pt x="17" y="608"/>
                  </a:lnTo>
                  <a:lnTo>
                    <a:pt x="17" y="608"/>
                  </a:lnTo>
                  <a:lnTo>
                    <a:pt x="17" y="608"/>
                  </a:lnTo>
                  <a:lnTo>
                    <a:pt x="17" y="608"/>
                  </a:lnTo>
                  <a:lnTo>
                    <a:pt x="17" y="608"/>
                  </a:lnTo>
                  <a:lnTo>
                    <a:pt x="21" y="611"/>
                  </a:lnTo>
                  <a:lnTo>
                    <a:pt x="21" y="611"/>
                  </a:lnTo>
                  <a:lnTo>
                    <a:pt x="39" y="619"/>
                  </a:lnTo>
                  <a:lnTo>
                    <a:pt x="43" y="622"/>
                  </a:lnTo>
                  <a:lnTo>
                    <a:pt x="43" y="622"/>
                  </a:lnTo>
                  <a:lnTo>
                    <a:pt x="43" y="622"/>
                  </a:lnTo>
                  <a:lnTo>
                    <a:pt x="43" y="622"/>
                  </a:lnTo>
                  <a:lnTo>
                    <a:pt x="43" y="622"/>
                  </a:lnTo>
                  <a:lnTo>
                    <a:pt x="43" y="622"/>
                  </a:lnTo>
                  <a:lnTo>
                    <a:pt x="43" y="622"/>
                  </a:lnTo>
                  <a:lnTo>
                    <a:pt x="47" y="624"/>
                  </a:lnTo>
                  <a:lnTo>
                    <a:pt x="49" y="625"/>
                  </a:lnTo>
                  <a:lnTo>
                    <a:pt x="51" y="628"/>
                  </a:lnTo>
                  <a:lnTo>
                    <a:pt x="51" y="628"/>
                  </a:lnTo>
                  <a:lnTo>
                    <a:pt x="51" y="628"/>
                  </a:lnTo>
                  <a:lnTo>
                    <a:pt x="51" y="628"/>
                  </a:lnTo>
                  <a:lnTo>
                    <a:pt x="51" y="628"/>
                  </a:lnTo>
                  <a:lnTo>
                    <a:pt x="51" y="628"/>
                  </a:lnTo>
                  <a:lnTo>
                    <a:pt x="57" y="632"/>
                  </a:lnTo>
                  <a:lnTo>
                    <a:pt x="57" y="632"/>
                  </a:lnTo>
                  <a:lnTo>
                    <a:pt x="58" y="632"/>
                  </a:lnTo>
                  <a:lnTo>
                    <a:pt x="58" y="632"/>
                  </a:lnTo>
                  <a:lnTo>
                    <a:pt x="67" y="637"/>
                  </a:lnTo>
                  <a:lnTo>
                    <a:pt x="93" y="629"/>
                  </a:lnTo>
                  <a:lnTo>
                    <a:pt x="117" y="635"/>
                  </a:lnTo>
                  <a:lnTo>
                    <a:pt x="165" y="635"/>
                  </a:lnTo>
                  <a:lnTo>
                    <a:pt x="181" y="630"/>
                  </a:lnTo>
                  <a:lnTo>
                    <a:pt x="182" y="629"/>
                  </a:lnTo>
                  <a:lnTo>
                    <a:pt x="192" y="619"/>
                  </a:lnTo>
                  <a:lnTo>
                    <a:pt x="189" y="598"/>
                  </a:lnTo>
                  <a:lnTo>
                    <a:pt x="193" y="593"/>
                  </a:lnTo>
                  <a:lnTo>
                    <a:pt x="219" y="598"/>
                  </a:lnTo>
                  <a:lnTo>
                    <a:pt x="224" y="602"/>
                  </a:lnTo>
                  <a:lnTo>
                    <a:pt x="224" y="602"/>
                  </a:lnTo>
                  <a:lnTo>
                    <a:pt x="241" y="609"/>
                  </a:lnTo>
                  <a:lnTo>
                    <a:pt x="241" y="609"/>
                  </a:lnTo>
                  <a:lnTo>
                    <a:pt x="245" y="610"/>
                  </a:lnTo>
                  <a:lnTo>
                    <a:pt x="255" y="616"/>
                  </a:lnTo>
                  <a:lnTo>
                    <a:pt x="254" y="615"/>
                  </a:lnTo>
                  <a:lnTo>
                    <a:pt x="256" y="616"/>
                  </a:lnTo>
                  <a:lnTo>
                    <a:pt x="256" y="616"/>
                  </a:lnTo>
                  <a:lnTo>
                    <a:pt x="259" y="618"/>
                  </a:lnTo>
                  <a:lnTo>
                    <a:pt x="259" y="618"/>
                  </a:lnTo>
                  <a:lnTo>
                    <a:pt x="259" y="619"/>
                  </a:lnTo>
                  <a:lnTo>
                    <a:pt x="259" y="619"/>
                  </a:lnTo>
                  <a:lnTo>
                    <a:pt x="259" y="619"/>
                  </a:lnTo>
                  <a:lnTo>
                    <a:pt x="259" y="619"/>
                  </a:lnTo>
                  <a:lnTo>
                    <a:pt x="263" y="621"/>
                  </a:lnTo>
                  <a:lnTo>
                    <a:pt x="272" y="625"/>
                  </a:lnTo>
                  <a:lnTo>
                    <a:pt x="271" y="625"/>
                  </a:lnTo>
                  <a:lnTo>
                    <a:pt x="276" y="628"/>
                  </a:lnTo>
                  <a:lnTo>
                    <a:pt x="275" y="627"/>
                  </a:lnTo>
                  <a:lnTo>
                    <a:pt x="280" y="630"/>
                  </a:lnTo>
                  <a:lnTo>
                    <a:pt x="278" y="625"/>
                  </a:lnTo>
                  <a:lnTo>
                    <a:pt x="291" y="626"/>
                  </a:lnTo>
                  <a:lnTo>
                    <a:pt x="314" y="627"/>
                  </a:lnTo>
                  <a:lnTo>
                    <a:pt x="314" y="628"/>
                  </a:lnTo>
                  <a:lnTo>
                    <a:pt x="316" y="631"/>
                  </a:lnTo>
                  <a:lnTo>
                    <a:pt x="318" y="630"/>
                  </a:lnTo>
                  <a:lnTo>
                    <a:pt x="316" y="632"/>
                  </a:lnTo>
                  <a:lnTo>
                    <a:pt x="318" y="633"/>
                  </a:lnTo>
                  <a:lnTo>
                    <a:pt x="320" y="637"/>
                  </a:lnTo>
                  <a:lnTo>
                    <a:pt x="322" y="637"/>
                  </a:lnTo>
                  <a:lnTo>
                    <a:pt x="321" y="637"/>
                  </a:lnTo>
                  <a:lnTo>
                    <a:pt x="322" y="639"/>
                  </a:lnTo>
                  <a:lnTo>
                    <a:pt x="324" y="643"/>
                  </a:lnTo>
                  <a:lnTo>
                    <a:pt x="326" y="642"/>
                  </a:lnTo>
                  <a:lnTo>
                    <a:pt x="325" y="644"/>
                  </a:lnTo>
                  <a:lnTo>
                    <a:pt x="326" y="645"/>
                  </a:lnTo>
                  <a:lnTo>
                    <a:pt x="328" y="650"/>
                  </a:lnTo>
                  <a:lnTo>
                    <a:pt x="339" y="656"/>
                  </a:lnTo>
                  <a:lnTo>
                    <a:pt x="370" y="654"/>
                  </a:lnTo>
                  <a:lnTo>
                    <a:pt x="381" y="677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412" y="694"/>
                  </a:lnTo>
                  <a:lnTo>
                    <a:pt x="428" y="707"/>
                  </a:lnTo>
                  <a:lnTo>
                    <a:pt x="435" y="726"/>
                  </a:lnTo>
                  <a:lnTo>
                    <a:pt x="435" y="727"/>
                  </a:lnTo>
                  <a:lnTo>
                    <a:pt x="435" y="727"/>
                  </a:lnTo>
                  <a:lnTo>
                    <a:pt x="436" y="727"/>
                  </a:lnTo>
                  <a:lnTo>
                    <a:pt x="439" y="728"/>
                  </a:lnTo>
                  <a:lnTo>
                    <a:pt x="436" y="732"/>
                  </a:lnTo>
                  <a:lnTo>
                    <a:pt x="442" y="731"/>
                  </a:lnTo>
                  <a:lnTo>
                    <a:pt x="442" y="731"/>
                  </a:lnTo>
                  <a:lnTo>
                    <a:pt x="444" y="730"/>
                  </a:lnTo>
                  <a:lnTo>
                    <a:pt x="453" y="728"/>
                  </a:lnTo>
                  <a:lnTo>
                    <a:pt x="449" y="727"/>
                  </a:lnTo>
                  <a:lnTo>
                    <a:pt x="452" y="725"/>
                  </a:lnTo>
                  <a:lnTo>
                    <a:pt x="454" y="724"/>
                  </a:lnTo>
                  <a:lnTo>
                    <a:pt x="454" y="724"/>
                  </a:lnTo>
                  <a:lnTo>
                    <a:pt x="455" y="724"/>
                  </a:lnTo>
                  <a:lnTo>
                    <a:pt x="455" y="724"/>
                  </a:lnTo>
                  <a:lnTo>
                    <a:pt x="455" y="724"/>
                  </a:lnTo>
                  <a:lnTo>
                    <a:pt x="458" y="721"/>
                  </a:lnTo>
                  <a:lnTo>
                    <a:pt x="461" y="720"/>
                  </a:lnTo>
                  <a:lnTo>
                    <a:pt x="461" y="720"/>
                  </a:lnTo>
                  <a:lnTo>
                    <a:pt x="461" y="720"/>
                  </a:lnTo>
                  <a:lnTo>
                    <a:pt x="461" y="720"/>
                  </a:lnTo>
                  <a:lnTo>
                    <a:pt x="461" y="720"/>
                  </a:lnTo>
                  <a:lnTo>
                    <a:pt x="464" y="718"/>
                  </a:lnTo>
                  <a:lnTo>
                    <a:pt x="466" y="716"/>
                  </a:lnTo>
                  <a:lnTo>
                    <a:pt x="466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8" y="715"/>
                  </a:lnTo>
                  <a:lnTo>
                    <a:pt x="504" y="718"/>
                  </a:lnTo>
                  <a:lnTo>
                    <a:pt x="507" y="721"/>
                  </a:lnTo>
                  <a:lnTo>
                    <a:pt x="507" y="721"/>
                  </a:lnTo>
                  <a:lnTo>
                    <a:pt x="515" y="725"/>
                  </a:lnTo>
                  <a:lnTo>
                    <a:pt x="514" y="723"/>
                  </a:lnTo>
                  <a:lnTo>
                    <a:pt x="514" y="723"/>
                  </a:lnTo>
                  <a:lnTo>
                    <a:pt x="545" y="726"/>
                  </a:lnTo>
                  <a:lnTo>
                    <a:pt x="551" y="723"/>
                  </a:lnTo>
                  <a:lnTo>
                    <a:pt x="551" y="723"/>
                  </a:lnTo>
                  <a:lnTo>
                    <a:pt x="551" y="723"/>
                  </a:lnTo>
                  <a:lnTo>
                    <a:pt x="551" y="723"/>
                  </a:lnTo>
                  <a:lnTo>
                    <a:pt x="551" y="723"/>
                  </a:lnTo>
                  <a:lnTo>
                    <a:pt x="574" y="711"/>
                  </a:lnTo>
                  <a:lnTo>
                    <a:pt x="591" y="702"/>
                  </a:lnTo>
                  <a:lnTo>
                    <a:pt x="642" y="702"/>
                  </a:lnTo>
                  <a:lnTo>
                    <a:pt x="646" y="700"/>
                  </a:lnTo>
                  <a:lnTo>
                    <a:pt x="642" y="691"/>
                  </a:lnTo>
                  <a:lnTo>
                    <a:pt x="633" y="674"/>
                  </a:lnTo>
                  <a:lnTo>
                    <a:pt x="632" y="670"/>
                  </a:lnTo>
                  <a:lnTo>
                    <a:pt x="630" y="665"/>
                  </a:lnTo>
                  <a:lnTo>
                    <a:pt x="628" y="660"/>
                  </a:lnTo>
                  <a:lnTo>
                    <a:pt x="617" y="592"/>
                  </a:lnTo>
                  <a:lnTo>
                    <a:pt x="617" y="570"/>
                  </a:lnTo>
                  <a:lnTo>
                    <a:pt x="624" y="541"/>
                  </a:lnTo>
                  <a:lnTo>
                    <a:pt x="633" y="520"/>
                  </a:lnTo>
                  <a:lnTo>
                    <a:pt x="635" y="518"/>
                  </a:lnTo>
                  <a:lnTo>
                    <a:pt x="643" y="510"/>
                  </a:lnTo>
                  <a:lnTo>
                    <a:pt x="653" y="502"/>
                  </a:lnTo>
                  <a:lnTo>
                    <a:pt x="652" y="501"/>
                  </a:lnTo>
                  <a:lnTo>
                    <a:pt x="653" y="502"/>
                  </a:lnTo>
                  <a:lnTo>
                    <a:pt x="661" y="494"/>
                  </a:lnTo>
                  <a:lnTo>
                    <a:pt x="663" y="492"/>
                  </a:lnTo>
                  <a:lnTo>
                    <a:pt x="666" y="491"/>
                  </a:lnTo>
                  <a:lnTo>
                    <a:pt x="670" y="489"/>
                  </a:lnTo>
                  <a:lnTo>
                    <a:pt x="675" y="486"/>
                  </a:lnTo>
                  <a:lnTo>
                    <a:pt x="678" y="484"/>
                  </a:lnTo>
                  <a:lnTo>
                    <a:pt x="680" y="484"/>
                  </a:lnTo>
                  <a:lnTo>
                    <a:pt x="680" y="484"/>
                  </a:lnTo>
                  <a:lnTo>
                    <a:pt x="684" y="482"/>
                  </a:lnTo>
                  <a:lnTo>
                    <a:pt x="684" y="482"/>
                  </a:lnTo>
                  <a:lnTo>
                    <a:pt x="691" y="479"/>
                  </a:lnTo>
                  <a:lnTo>
                    <a:pt x="691" y="481"/>
                  </a:lnTo>
                  <a:lnTo>
                    <a:pt x="697" y="476"/>
                  </a:lnTo>
                  <a:lnTo>
                    <a:pt x="705" y="468"/>
                  </a:lnTo>
                  <a:lnTo>
                    <a:pt x="702" y="468"/>
                  </a:lnTo>
                  <a:lnTo>
                    <a:pt x="707" y="457"/>
                  </a:lnTo>
                  <a:lnTo>
                    <a:pt x="716" y="446"/>
                  </a:lnTo>
                  <a:lnTo>
                    <a:pt x="791" y="395"/>
                  </a:lnTo>
                  <a:lnTo>
                    <a:pt x="800" y="395"/>
                  </a:lnTo>
                  <a:lnTo>
                    <a:pt x="819" y="408"/>
                  </a:lnTo>
                  <a:lnTo>
                    <a:pt x="815" y="405"/>
                  </a:lnTo>
                  <a:lnTo>
                    <a:pt x="854" y="386"/>
                  </a:lnTo>
                  <a:lnTo>
                    <a:pt x="856" y="386"/>
                  </a:lnTo>
                  <a:lnTo>
                    <a:pt x="856" y="386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58" y="382"/>
                  </a:lnTo>
                  <a:lnTo>
                    <a:pt x="860" y="378"/>
                  </a:lnTo>
                  <a:lnTo>
                    <a:pt x="860" y="378"/>
                  </a:lnTo>
                  <a:lnTo>
                    <a:pt x="865" y="369"/>
                  </a:lnTo>
                  <a:lnTo>
                    <a:pt x="863" y="369"/>
                  </a:lnTo>
                  <a:lnTo>
                    <a:pt x="869" y="363"/>
                  </a:lnTo>
                  <a:lnTo>
                    <a:pt x="874" y="358"/>
                  </a:lnTo>
                  <a:lnTo>
                    <a:pt x="874" y="362"/>
                  </a:lnTo>
                  <a:lnTo>
                    <a:pt x="893" y="359"/>
                  </a:lnTo>
                  <a:lnTo>
                    <a:pt x="901" y="353"/>
                  </a:lnTo>
                  <a:lnTo>
                    <a:pt x="909" y="301"/>
                  </a:lnTo>
                  <a:lnTo>
                    <a:pt x="916" y="293"/>
                  </a:lnTo>
                  <a:lnTo>
                    <a:pt x="918" y="295"/>
                  </a:lnTo>
                  <a:lnTo>
                    <a:pt x="918" y="295"/>
                  </a:lnTo>
                  <a:lnTo>
                    <a:pt x="916" y="293"/>
                  </a:lnTo>
                  <a:lnTo>
                    <a:pt x="918" y="294"/>
                  </a:lnTo>
                  <a:lnTo>
                    <a:pt x="917" y="293"/>
                  </a:lnTo>
                  <a:lnTo>
                    <a:pt x="926" y="289"/>
                  </a:lnTo>
                  <a:lnTo>
                    <a:pt x="926" y="290"/>
                  </a:lnTo>
                  <a:lnTo>
                    <a:pt x="929" y="289"/>
                  </a:lnTo>
                  <a:lnTo>
                    <a:pt x="933" y="284"/>
                  </a:lnTo>
                  <a:lnTo>
                    <a:pt x="921" y="25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/>
          </p:nvSpPr>
          <p:spPr bwMode="auto">
            <a:xfrm>
              <a:off x="2562" y="1514"/>
              <a:ext cx="881" cy="741"/>
            </a:xfrm>
            <a:custGeom>
              <a:avLst/>
              <a:gdLst>
                <a:gd name="T0" fmla="*/ 783 w 881"/>
                <a:gd name="T1" fmla="*/ 294 h 741"/>
                <a:gd name="T2" fmla="*/ 711 w 881"/>
                <a:gd name="T3" fmla="*/ 272 h 741"/>
                <a:gd name="T4" fmla="*/ 671 w 881"/>
                <a:gd name="T5" fmla="*/ 273 h 741"/>
                <a:gd name="T6" fmla="*/ 603 w 881"/>
                <a:gd name="T7" fmla="*/ 259 h 741"/>
                <a:gd name="T8" fmla="*/ 545 w 881"/>
                <a:gd name="T9" fmla="*/ 180 h 741"/>
                <a:gd name="T10" fmla="*/ 460 w 881"/>
                <a:gd name="T11" fmla="*/ 181 h 741"/>
                <a:gd name="T12" fmla="*/ 420 w 881"/>
                <a:gd name="T13" fmla="*/ 161 h 741"/>
                <a:gd name="T14" fmla="*/ 375 w 881"/>
                <a:gd name="T15" fmla="*/ 159 h 741"/>
                <a:gd name="T16" fmla="*/ 365 w 881"/>
                <a:gd name="T17" fmla="*/ 149 h 741"/>
                <a:gd name="T18" fmla="*/ 359 w 881"/>
                <a:gd name="T19" fmla="*/ 142 h 741"/>
                <a:gd name="T20" fmla="*/ 269 w 881"/>
                <a:gd name="T21" fmla="*/ 68 h 741"/>
                <a:gd name="T22" fmla="*/ 218 w 881"/>
                <a:gd name="T23" fmla="*/ 35 h 741"/>
                <a:gd name="T24" fmla="*/ 173 w 881"/>
                <a:gd name="T25" fmla="*/ 52 h 741"/>
                <a:gd name="T26" fmla="*/ 157 w 881"/>
                <a:gd name="T27" fmla="*/ 72 h 741"/>
                <a:gd name="T28" fmla="*/ 151 w 881"/>
                <a:gd name="T29" fmla="*/ 101 h 741"/>
                <a:gd name="T30" fmla="*/ 116 w 881"/>
                <a:gd name="T31" fmla="*/ 205 h 741"/>
                <a:gd name="T32" fmla="*/ 56 w 881"/>
                <a:gd name="T33" fmla="*/ 224 h 741"/>
                <a:gd name="T34" fmla="*/ 53 w 881"/>
                <a:gd name="T35" fmla="*/ 225 h 741"/>
                <a:gd name="T36" fmla="*/ 51 w 881"/>
                <a:gd name="T37" fmla="*/ 226 h 741"/>
                <a:gd name="T38" fmla="*/ 50 w 881"/>
                <a:gd name="T39" fmla="*/ 227 h 741"/>
                <a:gd name="T40" fmla="*/ 57 w 881"/>
                <a:gd name="T41" fmla="*/ 258 h 741"/>
                <a:gd name="T42" fmla="*/ 57 w 881"/>
                <a:gd name="T43" fmla="*/ 264 h 741"/>
                <a:gd name="T44" fmla="*/ 55 w 881"/>
                <a:gd name="T45" fmla="*/ 266 h 741"/>
                <a:gd name="T46" fmla="*/ 46 w 881"/>
                <a:gd name="T47" fmla="*/ 291 h 741"/>
                <a:gd name="T48" fmla="*/ 27 w 881"/>
                <a:gd name="T49" fmla="*/ 338 h 741"/>
                <a:gd name="T50" fmla="*/ 21 w 881"/>
                <a:gd name="T51" fmla="*/ 347 h 741"/>
                <a:gd name="T52" fmla="*/ 11 w 881"/>
                <a:gd name="T53" fmla="*/ 352 h 741"/>
                <a:gd name="T54" fmla="*/ 12 w 881"/>
                <a:gd name="T55" fmla="*/ 362 h 741"/>
                <a:gd name="T56" fmla="*/ 15 w 881"/>
                <a:gd name="T57" fmla="*/ 401 h 741"/>
                <a:gd name="T58" fmla="*/ 19 w 881"/>
                <a:gd name="T59" fmla="*/ 407 h 741"/>
                <a:gd name="T60" fmla="*/ 21 w 881"/>
                <a:gd name="T61" fmla="*/ 410 h 741"/>
                <a:gd name="T62" fmla="*/ 23 w 881"/>
                <a:gd name="T63" fmla="*/ 414 h 741"/>
                <a:gd name="T64" fmla="*/ 24 w 881"/>
                <a:gd name="T65" fmla="*/ 422 h 741"/>
                <a:gd name="T66" fmla="*/ 17 w 881"/>
                <a:gd name="T67" fmla="*/ 428 h 741"/>
                <a:gd name="T68" fmla="*/ 7 w 881"/>
                <a:gd name="T69" fmla="*/ 440 h 741"/>
                <a:gd name="T70" fmla="*/ 6 w 881"/>
                <a:gd name="T71" fmla="*/ 444 h 741"/>
                <a:gd name="T72" fmla="*/ 4 w 881"/>
                <a:gd name="T73" fmla="*/ 448 h 741"/>
                <a:gd name="T74" fmla="*/ 0 w 881"/>
                <a:gd name="T75" fmla="*/ 459 h 741"/>
                <a:gd name="T76" fmla="*/ 34 w 881"/>
                <a:gd name="T77" fmla="*/ 499 h 741"/>
                <a:gd name="T78" fmla="*/ 77 w 881"/>
                <a:gd name="T79" fmla="*/ 556 h 741"/>
                <a:gd name="T80" fmla="*/ 209 w 881"/>
                <a:gd name="T81" fmla="*/ 576 h 741"/>
                <a:gd name="T82" fmla="*/ 288 w 881"/>
                <a:gd name="T83" fmla="*/ 623 h 741"/>
                <a:gd name="T84" fmla="*/ 336 w 881"/>
                <a:gd name="T85" fmla="*/ 686 h 741"/>
                <a:gd name="T86" fmla="*/ 408 w 881"/>
                <a:gd name="T87" fmla="*/ 652 h 741"/>
                <a:gd name="T88" fmla="*/ 487 w 881"/>
                <a:gd name="T89" fmla="*/ 572 h 741"/>
                <a:gd name="T90" fmla="*/ 560 w 881"/>
                <a:gd name="T91" fmla="*/ 607 h 741"/>
                <a:gd name="T92" fmla="*/ 607 w 881"/>
                <a:gd name="T93" fmla="*/ 613 h 741"/>
                <a:gd name="T94" fmla="*/ 680 w 881"/>
                <a:gd name="T95" fmla="*/ 724 h 741"/>
                <a:gd name="T96" fmla="*/ 715 w 881"/>
                <a:gd name="T97" fmla="*/ 737 h 741"/>
                <a:gd name="T98" fmla="*/ 760 w 881"/>
                <a:gd name="T99" fmla="*/ 627 h 741"/>
                <a:gd name="T100" fmla="*/ 766 w 881"/>
                <a:gd name="T101" fmla="*/ 549 h 741"/>
                <a:gd name="T102" fmla="*/ 800 w 881"/>
                <a:gd name="T103" fmla="*/ 424 h 741"/>
                <a:gd name="T104" fmla="*/ 831 w 881"/>
                <a:gd name="T105" fmla="*/ 304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1" h="741">
                  <a:moveTo>
                    <a:pt x="831" y="304"/>
                  </a:moveTo>
                  <a:lnTo>
                    <a:pt x="816" y="300"/>
                  </a:lnTo>
                  <a:lnTo>
                    <a:pt x="783" y="294"/>
                  </a:lnTo>
                  <a:lnTo>
                    <a:pt x="742" y="261"/>
                  </a:lnTo>
                  <a:lnTo>
                    <a:pt x="733" y="259"/>
                  </a:lnTo>
                  <a:lnTo>
                    <a:pt x="711" y="272"/>
                  </a:lnTo>
                  <a:lnTo>
                    <a:pt x="706" y="274"/>
                  </a:lnTo>
                  <a:lnTo>
                    <a:pt x="672" y="273"/>
                  </a:lnTo>
                  <a:lnTo>
                    <a:pt x="671" y="273"/>
                  </a:lnTo>
                  <a:lnTo>
                    <a:pt x="669" y="269"/>
                  </a:lnTo>
                  <a:lnTo>
                    <a:pt x="611" y="261"/>
                  </a:lnTo>
                  <a:lnTo>
                    <a:pt x="603" y="259"/>
                  </a:lnTo>
                  <a:lnTo>
                    <a:pt x="581" y="209"/>
                  </a:lnTo>
                  <a:lnTo>
                    <a:pt x="573" y="198"/>
                  </a:lnTo>
                  <a:lnTo>
                    <a:pt x="545" y="180"/>
                  </a:lnTo>
                  <a:lnTo>
                    <a:pt x="506" y="177"/>
                  </a:lnTo>
                  <a:lnTo>
                    <a:pt x="479" y="184"/>
                  </a:lnTo>
                  <a:lnTo>
                    <a:pt x="460" y="181"/>
                  </a:lnTo>
                  <a:lnTo>
                    <a:pt x="433" y="166"/>
                  </a:lnTo>
                  <a:lnTo>
                    <a:pt x="426" y="163"/>
                  </a:lnTo>
                  <a:lnTo>
                    <a:pt x="420" y="161"/>
                  </a:lnTo>
                  <a:lnTo>
                    <a:pt x="408" y="160"/>
                  </a:lnTo>
                  <a:lnTo>
                    <a:pt x="376" y="159"/>
                  </a:lnTo>
                  <a:lnTo>
                    <a:pt x="375" y="159"/>
                  </a:lnTo>
                  <a:lnTo>
                    <a:pt x="371" y="154"/>
                  </a:lnTo>
                  <a:lnTo>
                    <a:pt x="369" y="152"/>
                  </a:lnTo>
                  <a:lnTo>
                    <a:pt x="365" y="149"/>
                  </a:lnTo>
                  <a:lnTo>
                    <a:pt x="363" y="147"/>
                  </a:lnTo>
                  <a:lnTo>
                    <a:pt x="361" y="145"/>
                  </a:lnTo>
                  <a:lnTo>
                    <a:pt x="359" y="142"/>
                  </a:lnTo>
                  <a:lnTo>
                    <a:pt x="309" y="111"/>
                  </a:lnTo>
                  <a:lnTo>
                    <a:pt x="278" y="100"/>
                  </a:lnTo>
                  <a:lnTo>
                    <a:pt x="269" y="68"/>
                  </a:lnTo>
                  <a:lnTo>
                    <a:pt x="264" y="5"/>
                  </a:lnTo>
                  <a:lnTo>
                    <a:pt x="255" y="0"/>
                  </a:lnTo>
                  <a:lnTo>
                    <a:pt x="218" y="35"/>
                  </a:lnTo>
                  <a:lnTo>
                    <a:pt x="213" y="47"/>
                  </a:lnTo>
                  <a:lnTo>
                    <a:pt x="209" y="51"/>
                  </a:lnTo>
                  <a:lnTo>
                    <a:pt x="173" y="52"/>
                  </a:lnTo>
                  <a:lnTo>
                    <a:pt x="160" y="49"/>
                  </a:lnTo>
                  <a:lnTo>
                    <a:pt x="162" y="52"/>
                  </a:lnTo>
                  <a:lnTo>
                    <a:pt x="157" y="72"/>
                  </a:lnTo>
                  <a:lnTo>
                    <a:pt x="157" y="73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32" y="128"/>
                  </a:lnTo>
                  <a:lnTo>
                    <a:pt x="127" y="142"/>
                  </a:lnTo>
                  <a:lnTo>
                    <a:pt x="116" y="205"/>
                  </a:lnTo>
                  <a:lnTo>
                    <a:pt x="105" y="213"/>
                  </a:lnTo>
                  <a:lnTo>
                    <a:pt x="63" y="219"/>
                  </a:lnTo>
                  <a:lnTo>
                    <a:pt x="56" y="224"/>
                  </a:lnTo>
                  <a:lnTo>
                    <a:pt x="56" y="224"/>
                  </a:lnTo>
                  <a:lnTo>
                    <a:pt x="53" y="225"/>
                  </a:lnTo>
                  <a:lnTo>
                    <a:pt x="53" y="225"/>
                  </a:lnTo>
                  <a:lnTo>
                    <a:pt x="53" y="226"/>
                  </a:lnTo>
                  <a:lnTo>
                    <a:pt x="52" y="226"/>
                  </a:lnTo>
                  <a:lnTo>
                    <a:pt x="51" y="226"/>
                  </a:lnTo>
                  <a:lnTo>
                    <a:pt x="50" y="227"/>
                  </a:lnTo>
                  <a:lnTo>
                    <a:pt x="50" y="227"/>
                  </a:lnTo>
                  <a:lnTo>
                    <a:pt x="50" y="227"/>
                  </a:lnTo>
                  <a:lnTo>
                    <a:pt x="49" y="232"/>
                  </a:lnTo>
                  <a:lnTo>
                    <a:pt x="49" y="234"/>
                  </a:lnTo>
                  <a:lnTo>
                    <a:pt x="57" y="258"/>
                  </a:lnTo>
                  <a:lnTo>
                    <a:pt x="58" y="263"/>
                  </a:lnTo>
                  <a:lnTo>
                    <a:pt x="58" y="263"/>
                  </a:lnTo>
                  <a:lnTo>
                    <a:pt x="57" y="264"/>
                  </a:lnTo>
                  <a:lnTo>
                    <a:pt x="57" y="265"/>
                  </a:lnTo>
                  <a:lnTo>
                    <a:pt x="57" y="265"/>
                  </a:lnTo>
                  <a:lnTo>
                    <a:pt x="55" y="266"/>
                  </a:lnTo>
                  <a:lnTo>
                    <a:pt x="55" y="266"/>
                  </a:lnTo>
                  <a:lnTo>
                    <a:pt x="54" y="270"/>
                  </a:lnTo>
                  <a:lnTo>
                    <a:pt x="46" y="291"/>
                  </a:lnTo>
                  <a:lnTo>
                    <a:pt x="45" y="293"/>
                  </a:lnTo>
                  <a:lnTo>
                    <a:pt x="27" y="338"/>
                  </a:lnTo>
                  <a:lnTo>
                    <a:pt x="27" y="338"/>
                  </a:lnTo>
                  <a:lnTo>
                    <a:pt x="21" y="347"/>
                  </a:lnTo>
                  <a:lnTo>
                    <a:pt x="21" y="347"/>
                  </a:lnTo>
                  <a:lnTo>
                    <a:pt x="21" y="347"/>
                  </a:lnTo>
                  <a:lnTo>
                    <a:pt x="20" y="347"/>
                  </a:lnTo>
                  <a:lnTo>
                    <a:pt x="16" y="350"/>
                  </a:lnTo>
                  <a:lnTo>
                    <a:pt x="11" y="352"/>
                  </a:lnTo>
                  <a:lnTo>
                    <a:pt x="12" y="356"/>
                  </a:lnTo>
                  <a:lnTo>
                    <a:pt x="12" y="361"/>
                  </a:lnTo>
                  <a:lnTo>
                    <a:pt x="12" y="362"/>
                  </a:lnTo>
                  <a:lnTo>
                    <a:pt x="12" y="396"/>
                  </a:lnTo>
                  <a:lnTo>
                    <a:pt x="15" y="400"/>
                  </a:lnTo>
                  <a:lnTo>
                    <a:pt x="15" y="401"/>
                  </a:lnTo>
                  <a:lnTo>
                    <a:pt x="16" y="401"/>
                  </a:lnTo>
                  <a:lnTo>
                    <a:pt x="19" y="407"/>
                  </a:lnTo>
                  <a:lnTo>
                    <a:pt x="19" y="407"/>
                  </a:lnTo>
                  <a:lnTo>
                    <a:pt x="20" y="409"/>
                  </a:lnTo>
                  <a:lnTo>
                    <a:pt x="21" y="409"/>
                  </a:lnTo>
                  <a:lnTo>
                    <a:pt x="21" y="410"/>
                  </a:lnTo>
                  <a:lnTo>
                    <a:pt x="22" y="410"/>
                  </a:lnTo>
                  <a:lnTo>
                    <a:pt x="23" y="413"/>
                  </a:lnTo>
                  <a:lnTo>
                    <a:pt x="23" y="414"/>
                  </a:lnTo>
                  <a:lnTo>
                    <a:pt x="24" y="415"/>
                  </a:lnTo>
                  <a:lnTo>
                    <a:pt x="24" y="417"/>
                  </a:lnTo>
                  <a:lnTo>
                    <a:pt x="24" y="422"/>
                  </a:lnTo>
                  <a:lnTo>
                    <a:pt x="23" y="423"/>
                  </a:lnTo>
                  <a:lnTo>
                    <a:pt x="22" y="423"/>
                  </a:lnTo>
                  <a:lnTo>
                    <a:pt x="17" y="428"/>
                  </a:lnTo>
                  <a:lnTo>
                    <a:pt x="17" y="429"/>
                  </a:lnTo>
                  <a:lnTo>
                    <a:pt x="7" y="440"/>
                  </a:lnTo>
                  <a:lnTo>
                    <a:pt x="7" y="440"/>
                  </a:lnTo>
                  <a:lnTo>
                    <a:pt x="6" y="444"/>
                  </a:lnTo>
                  <a:lnTo>
                    <a:pt x="6" y="444"/>
                  </a:lnTo>
                  <a:lnTo>
                    <a:pt x="6" y="444"/>
                  </a:lnTo>
                  <a:lnTo>
                    <a:pt x="6" y="444"/>
                  </a:lnTo>
                  <a:lnTo>
                    <a:pt x="5" y="445"/>
                  </a:lnTo>
                  <a:lnTo>
                    <a:pt x="4" y="448"/>
                  </a:lnTo>
                  <a:lnTo>
                    <a:pt x="2" y="451"/>
                  </a:lnTo>
                  <a:lnTo>
                    <a:pt x="2" y="451"/>
                  </a:lnTo>
                  <a:lnTo>
                    <a:pt x="0" y="459"/>
                  </a:lnTo>
                  <a:lnTo>
                    <a:pt x="0" y="459"/>
                  </a:lnTo>
                  <a:lnTo>
                    <a:pt x="7" y="480"/>
                  </a:lnTo>
                  <a:lnTo>
                    <a:pt x="34" y="499"/>
                  </a:lnTo>
                  <a:lnTo>
                    <a:pt x="37" y="514"/>
                  </a:lnTo>
                  <a:lnTo>
                    <a:pt x="52" y="534"/>
                  </a:lnTo>
                  <a:lnTo>
                    <a:pt x="77" y="556"/>
                  </a:lnTo>
                  <a:lnTo>
                    <a:pt x="96" y="593"/>
                  </a:lnTo>
                  <a:lnTo>
                    <a:pt x="106" y="598"/>
                  </a:lnTo>
                  <a:lnTo>
                    <a:pt x="209" y="576"/>
                  </a:lnTo>
                  <a:lnTo>
                    <a:pt x="227" y="577"/>
                  </a:lnTo>
                  <a:lnTo>
                    <a:pt x="235" y="579"/>
                  </a:lnTo>
                  <a:lnTo>
                    <a:pt x="288" y="623"/>
                  </a:lnTo>
                  <a:lnTo>
                    <a:pt x="290" y="652"/>
                  </a:lnTo>
                  <a:lnTo>
                    <a:pt x="297" y="664"/>
                  </a:lnTo>
                  <a:lnTo>
                    <a:pt x="336" y="686"/>
                  </a:lnTo>
                  <a:lnTo>
                    <a:pt x="344" y="688"/>
                  </a:lnTo>
                  <a:lnTo>
                    <a:pt x="404" y="658"/>
                  </a:lnTo>
                  <a:lnTo>
                    <a:pt x="408" y="652"/>
                  </a:lnTo>
                  <a:lnTo>
                    <a:pt x="408" y="651"/>
                  </a:lnTo>
                  <a:lnTo>
                    <a:pt x="429" y="610"/>
                  </a:lnTo>
                  <a:lnTo>
                    <a:pt x="487" y="572"/>
                  </a:lnTo>
                  <a:lnTo>
                    <a:pt x="497" y="574"/>
                  </a:lnTo>
                  <a:lnTo>
                    <a:pt x="542" y="598"/>
                  </a:lnTo>
                  <a:lnTo>
                    <a:pt x="560" y="607"/>
                  </a:lnTo>
                  <a:lnTo>
                    <a:pt x="568" y="605"/>
                  </a:lnTo>
                  <a:lnTo>
                    <a:pt x="588" y="580"/>
                  </a:lnTo>
                  <a:lnTo>
                    <a:pt x="607" y="613"/>
                  </a:lnTo>
                  <a:lnTo>
                    <a:pt x="629" y="635"/>
                  </a:lnTo>
                  <a:lnTo>
                    <a:pt x="664" y="678"/>
                  </a:lnTo>
                  <a:lnTo>
                    <a:pt x="680" y="724"/>
                  </a:lnTo>
                  <a:lnTo>
                    <a:pt x="674" y="723"/>
                  </a:lnTo>
                  <a:lnTo>
                    <a:pt x="706" y="741"/>
                  </a:lnTo>
                  <a:lnTo>
                    <a:pt x="715" y="737"/>
                  </a:lnTo>
                  <a:lnTo>
                    <a:pt x="764" y="692"/>
                  </a:lnTo>
                  <a:lnTo>
                    <a:pt x="766" y="679"/>
                  </a:lnTo>
                  <a:lnTo>
                    <a:pt x="760" y="627"/>
                  </a:lnTo>
                  <a:lnTo>
                    <a:pt x="766" y="610"/>
                  </a:lnTo>
                  <a:lnTo>
                    <a:pt x="765" y="565"/>
                  </a:lnTo>
                  <a:lnTo>
                    <a:pt x="766" y="549"/>
                  </a:lnTo>
                  <a:lnTo>
                    <a:pt x="789" y="489"/>
                  </a:lnTo>
                  <a:lnTo>
                    <a:pt x="794" y="451"/>
                  </a:lnTo>
                  <a:lnTo>
                    <a:pt x="800" y="424"/>
                  </a:lnTo>
                  <a:lnTo>
                    <a:pt x="843" y="375"/>
                  </a:lnTo>
                  <a:lnTo>
                    <a:pt x="881" y="314"/>
                  </a:lnTo>
                  <a:lnTo>
                    <a:pt x="831" y="30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/>
          </p:nvSpPr>
          <p:spPr bwMode="auto">
            <a:xfrm>
              <a:off x="2192" y="1259"/>
              <a:ext cx="532" cy="607"/>
            </a:xfrm>
            <a:custGeom>
              <a:avLst/>
              <a:gdLst>
                <a:gd name="T0" fmla="*/ 523 w 532"/>
                <a:gd name="T1" fmla="*/ 299 h 607"/>
                <a:gd name="T2" fmla="*/ 514 w 532"/>
                <a:gd name="T3" fmla="*/ 260 h 607"/>
                <a:gd name="T4" fmla="*/ 501 w 532"/>
                <a:gd name="T5" fmla="*/ 216 h 607"/>
                <a:gd name="T6" fmla="*/ 453 w 532"/>
                <a:gd name="T7" fmla="*/ 198 h 607"/>
                <a:gd name="T8" fmla="*/ 423 w 532"/>
                <a:gd name="T9" fmla="*/ 209 h 607"/>
                <a:gd name="T10" fmla="*/ 411 w 532"/>
                <a:gd name="T11" fmla="*/ 165 h 607"/>
                <a:gd name="T12" fmla="*/ 355 w 532"/>
                <a:gd name="T13" fmla="*/ 148 h 607"/>
                <a:gd name="T14" fmla="*/ 326 w 532"/>
                <a:gd name="T15" fmla="*/ 81 h 607"/>
                <a:gd name="T16" fmla="*/ 280 w 532"/>
                <a:gd name="T17" fmla="*/ 96 h 607"/>
                <a:gd name="T18" fmla="*/ 234 w 532"/>
                <a:gd name="T19" fmla="*/ 71 h 607"/>
                <a:gd name="T20" fmla="*/ 218 w 532"/>
                <a:gd name="T21" fmla="*/ 8 h 607"/>
                <a:gd name="T22" fmla="*/ 186 w 532"/>
                <a:gd name="T23" fmla="*/ 6 h 607"/>
                <a:gd name="T24" fmla="*/ 60 w 532"/>
                <a:gd name="T25" fmla="*/ 42 h 607"/>
                <a:gd name="T26" fmla="*/ 26 w 532"/>
                <a:gd name="T27" fmla="*/ 235 h 607"/>
                <a:gd name="T28" fmla="*/ 0 w 532"/>
                <a:gd name="T29" fmla="*/ 274 h 607"/>
                <a:gd name="T30" fmla="*/ 11 w 532"/>
                <a:gd name="T31" fmla="*/ 278 h 607"/>
                <a:gd name="T32" fmla="*/ 69 w 532"/>
                <a:gd name="T33" fmla="*/ 330 h 607"/>
                <a:gd name="T34" fmla="*/ 72 w 532"/>
                <a:gd name="T35" fmla="*/ 421 h 607"/>
                <a:gd name="T36" fmla="*/ 70 w 532"/>
                <a:gd name="T37" fmla="*/ 462 h 607"/>
                <a:gd name="T38" fmla="*/ 74 w 532"/>
                <a:gd name="T39" fmla="*/ 483 h 607"/>
                <a:gd name="T40" fmla="*/ 62 w 532"/>
                <a:gd name="T41" fmla="*/ 501 h 607"/>
                <a:gd name="T42" fmla="*/ 87 w 532"/>
                <a:gd name="T43" fmla="*/ 515 h 607"/>
                <a:gd name="T44" fmla="*/ 133 w 532"/>
                <a:gd name="T45" fmla="*/ 517 h 607"/>
                <a:gd name="T46" fmla="*/ 206 w 532"/>
                <a:gd name="T47" fmla="*/ 531 h 607"/>
                <a:gd name="T48" fmla="*/ 323 w 532"/>
                <a:gd name="T49" fmla="*/ 543 h 607"/>
                <a:gd name="T50" fmla="*/ 379 w 532"/>
                <a:gd name="T51" fmla="*/ 602 h 607"/>
                <a:gd name="T52" fmla="*/ 381 w 532"/>
                <a:gd name="T53" fmla="*/ 604 h 607"/>
                <a:gd name="T54" fmla="*/ 381 w 532"/>
                <a:gd name="T55" fmla="*/ 607 h 607"/>
                <a:gd name="T56" fmla="*/ 390 w 532"/>
                <a:gd name="T57" fmla="*/ 602 h 607"/>
                <a:gd name="T58" fmla="*/ 391 w 532"/>
                <a:gd name="T59" fmla="*/ 602 h 607"/>
                <a:gd name="T60" fmla="*/ 397 w 532"/>
                <a:gd name="T61" fmla="*/ 593 h 607"/>
                <a:gd name="T62" fmla="*/ 415 w 532"/>
                <a:gd name="T63" fmla="*/ 548 h 607"/>
                <a:gd name="T64" fmla="*/ 424 w 532"/>
                <a:gd name="T65" fmla="*/ 525 h 607"/>
                <a:gd name="T66" fmla="*/ 425 w 532"/>
                <a:gd name="T67" fmla="*/ 521 h 607"/>
                <a:gd name="T68" fmla="*/ 427 w 532"/>
                <a:gd name="T69" fmla="*/ 520 h 607"/>
                <a:gd name="T70" fmla="*/ 428 w 532"/>
                <a:gd name="T71" fmla="*/ 518 h 607"/>
                <a:gd name="T72" fmla="*/ 427 w 532"/>
                <a:gd name="T73" fmla="*/ 513 h 607"/>
                <a:gd name="T74" fmla="*/ 419 w 532"/>
                <a:gd name="T75" fmla="*/ 487 h 607"/>
                <a:gd name="T76" fmla="*/ 420 w 532"/>
                <a:gd name="T77" fmla="*/ 482 h 607"/>
                <a:gd name="T78" fmla="*/ 421 w 532"/>
                <a:gd name="T79" fmla="*/ 481 h 607"/>
                <a:gd name="T80" fmla="*/ 423 w 532"/>
                <a:gd name="T81" fmla="*/ 481 h 607"/>
                <a:gd name="T82" fmla="*/ 423 w 532"/>
                <a:gd name="T83" fmla="*/ 480 h 607"/>
                <a:gd name="T84" fmla="*/ 426 w 532"/>
                <a:gd name="T85" fmla="*/ 479 h 607"/>
                <a:gd name="T86" fmla="*/ 475 w 532"/>
                <a:gd name="T87" fmla="*/ 468 h 607"/>
                <a:gd name="T88" fmla="*/ 497 w 532"/>
                <a:gd name="T89" fmla="*/ 397 h 607"/>
                <a:gd name="T90" fmla="*/ 521 w 532"/>
                <a:gd name="T91" fmla="*/ 356 h 607"/>
                <a:gd name="T92" fmla="*/ 527 w 532"/>
                <a:gd name="T93" fmla="*/ 328 h 607"/>
                <a:gd name="T94" fmla="*/ 532 w 532"/>
                <a:gd name="T95" fmla="*/ 3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32" h="607">
                  <a:moveTo>
                    <a:pt x="530" y="304"/>
                  </a:moveTo>
                  <a:lnTo>
                    <a:pt x="523" y="299"/>
                  </a:lnTo>
                  <a:lnTo>
                    <a:pt x="518" y="285"/>
                  </a:lnTo>
                  <a:lnTo>
                    <a:pt x="514" y="260"/>
                  </a:lnTo>
                  <a:lnTo>
                    <a:pt x="510" y="250"/>
                  </a:lnTo>
                  <a:lnTo>
                    <a:pt x="501" y="216"/>
                  </a:lnTo>
                  <a:lnTo>
                    <a:pt x="491" y="205"/>
                  </a:lnTo>
                  <a:lnTo>
                    <a:pt x="453" y="198"/>
                  </a:lnTo>
                  <a:lnTo>
                    <a:pt x="430" y="212"/>
                  </a:lnTo>
                  <a:lnTo>
                    <a:pt x="423" y="209"/>
                  </a:lnTo>
                  <a:lnTo>
                    <a:pt x="420" y="177"/>
                  </a:lnTo>
                  <a:lnTo>
                    <a:pt x="411" y="165"/>
                  </a:lnTo>
                  <a:lnTo>
                    <a:pt x="376" y="158"/>
                  </a:lnTo>
                  <a:lnTo>
                    <a:pt x="355" y="148"/>
                  </a:lnTo>
                  <a:lnTo>
                    <a:pt x="348" y="122"/>
                  </a:lnTo>
                  <a:lnTo>
                    <a:pt x="326" y="81"/>
                  </a:lnTo>
                  <a:lnTo>
                    <a:pt x="313" y="79"/>
                  </a:lnTo>
                  <a:lnTo>
                    <a:pt x="280" y="96"/>
                  </a:lnTo>
                  <a:lnTo>
                    <a:pt x="269" y="95"/>
                  </a:lnTo>
                  <a:lnTo>
                    <a:pt x="234" y="71"/>
                  </a:lnTo>
                  <a:lnTo>
                    <a:pt x="227" y="61"/>
                  </a:lnTo>
                  <a:lnTo>
                    <a:pt x="218" y="8"/>
                  </a:lnTo>
                  <a:lnTo>
                    <a:pt x="207" y="0"/>
                  </a:lnTo>
                  <a:lnTo>
                    <a:pt x="186" y="6"/>
                  </a:lnTo>
                  <a:lnTo>
                    <a:pt x="117" y="22"/>
                  </a:lnTo>
                  <a:lnTo>
                    <a:pt x="60" y="42"/>
                  </a:lnTo>
                  <a:lnTo>
                    <a:pt x="34" y="86"/>
                  </a:lnTo>
                  <a:lnTo>
                    <a:pt x="26" y="235"/>
                  </a:lnTo>
                  <a:lnTo>
                    <a:pt x="22" y="244"/>
                  </a:lnTo>
                  <a:lnTo>
                    <a:pt x="0" y="274"/>
                  </a:lnTo>
                  <a:lnTo>
                    <a:pt x="2" y="273"/>
                  </a:lnTo>
                  <a:lnTo>
                    <a:pt x="11" y="278"/>
                  </a:lnTo>
                  <a:lnTo>
                    <a:pt x="61" y="316"/>
                  </a:lnTo>
                  <a:lnTo>
                    <a:pt x="69" y="330"/>
                  </a:lnTo>
                  <a:lnTo>
                    <a:pt x="68" y="393"/>
                  </a:lnTo>
                  <a:lnTo>
                    <a:pt x="72" y="421"/>
                  </a:lnTo>
                  <a:lnTo>
                    <a:pt x="69" y="444"/>
                  </a:lnTo>
                  <a:lnTo>
                    <a:pt x="70" y="462"/>
                  </a:lnTo>
                  <a:lnTo>
                    <a:pt x="74" y="467"/>
                  </a:lnTo>
                  <a:lnTo>
                    <a:pt x="74" y="483"/>
                  </a:lnTo>
                  <a:lnTo>
                    <a:pt x="62" y="499"/>
                  </a:lnTo>
                  <a:lnTo>
                    <a:pt x="62" y="501"/>
                  </a:lnTo>
                  <a:lnTo>
                    <a:pt x="86" y="515"/>
                  </a:lnTo>
                  <a:lnTo>
                    <a:pt x="87" y="515"/>
                  </a:lnTo>
                  <a:lnTo>
                    <a:pt x="97" y="516"/>
                  </a:lnTo>
                  <a:lnTo>
                    <a:pt x="133" y="517"/>
                  </a:lnTo>
                  <a:lnTo>
                    <a:pt x="133" y="517"/>
                  </a:lnTo>
                  <a:lnTo>
                    <a:pt x="206" y="531"/>
                  </a:lnTo>
                  <a:lnTo>
                    <a:pt x="310" y="538"/>
                  </a:lnTo>
                  <a:lnTo>
                    <a:pt x="323" y="543"/>
                  </a:lnTo>
                  <a:lnTo>
                    <a:pt x="354" y="585"/>
                  </a:lnTo>
                  <a:lnTo>
                    <a:pt x="379" y="602"/>
                  </a:lnTo>
                  <a:lnTo>
                    <a:pt x="381" y="604"/>
                  </a:lnTo>
                  <a:lnTo>
                    <a:pt x="381" y="604"/>
                  </a:lnTo>
                  <a:lnTo>
                    <a:pt x="381" y="606"/>
                  </a:lnTo>
                  <a:lnTo>
                    <a:pt x="381" y="607"/>
                  </a:lnTo>
                  <a:lnTo>
                    <a:pt x="386" y="605"/>
                  </a:lnTo>
                  <a:lnTo>
                    <a:pt x="390" y="602"/>
                  </a:lnTo>
                  <a:lnTo>
                    <a:pt x="391" y="602"/>
                  </a:lnTo>
                  <a:lnTo>
                    <a:pt x="391" y="602"/>
                  </a:lnTo>
                  <a:lnTo>
                    <a:pt x="391" y="602"/>
                  </a:lnTo>
                  <a:lnTo>
                    <a:pt x="397" y="593"/>
                  </a:lnTo>
                  <a:lnTo>
                    <a:pt x="397" y="593"/>
                  </a:lnTo>
                  <a:lnTo>
                    <a:pt x="415" y="548"/>
                  </a:lnTo>
                  <a:lnTo>
                    <a:pt x="416" y="546"/>
                  </a:lnTo>
                  <a:lnTo>
                    <a:pt x="424" y="525"/>
                  </a:lnTo>
                  <a:lnTo>
                    <a:pt x="425" y="521"/>
                  </a:lnTo>
                  <a:lnTo>
                    <a:pt x="425" y="521"/>
                  </a:lnTo>
                  <a:lnTo>
                    <a:pt x="427" y="520"/>
                  </a:lnTo>
                  <a:lnTo>
                    <a:pt x="427" y="520"/>
                  </a:lnTo>
                  <a:lnTo>
                    <a:pt x="427" y="519"/>
                  </a:lnTo>
                  <a:lnTo>
                    <a:pt x="428" y="518"/>
                  </a:lnTo>
                  <a:lnTo>
                    <a:pt x="428" y="518"/>
                  </a:lnTo>
                  <a:lnTo>
                    <a:pt x="427" y="513"/>
                  </a:lnTo>
                  <a:lnTo>
                    <a:pt x="419" y="489"/>
                  </a:lnTo>
                  <a:lnTo>
                    <a:pt x="419" y="487"/>
                  </a:lnTo>
                  <a:lnTo>
                    <a:pt x="420" y="482"/>
                  </a:lnTo>
                  <a:lnTo>
                    <a:pt x="420" y="482"/>
                  </a:lnTo>
                  <a:lnTo>
                    <a:pt x="420" y="482"/>
                  </a:lnTo>
                  <a:lnTo>
                    <a:pt x="421" y="481"/>
                  </a:lnTo>
                  <a:lnTo>
                    <a:pt x="422" y="481"/>
                  </a:lnTo>
                  <a:lnTo>
                    <a:pt x="423" y="481"/>
                  </a:lnTo>
                  <a:lnTo>
                    <a:pt x="423" y="480"/>
                  </a:lnTo>
                  <a:lnTo>
                    <a:pt x="423" y="480"/>
                  </a:lnTo>
                  <a:lnTo>
                    <a:pt x="426" y="479"/>
                  </a:lnTo>
                  <a:lnTo>
                    <a:pt x="426" y="479"/>
                  </a:lnTo>
                  <a:lnTo>
                    <a:pt x="433" y="474"/>
                  </a:lnTo>
                  <a:lnTo>
                    <a:pt x="475" y="468"/>
                  </a:lnTo>
                  <a:lnTo>
                    <a:pt x="486" y="460"/>
                  </a:lnTo>
                  <a:lnTo>
                    <a:pt x="497" y="397"/>
                  </a:lnTo>
                  <a:lnTo>
                    <a:pt x="502" y="383"/>
                  </a:lnTo>
                  <a:lnTo>
                    <a:pt x="521" y="356"/>
                  </a:lnTo>
                  <a:lnTo>
                    <a:pt x="521" y="355"/>
                  </a:lnTo>
                  <a:lnTo>
                    <a:pt x="527" y="328"/>
                  </a:lnTo>
                  <a:lnTo>
                    <a:pt x="527" y="327"/>
                  </a:lnTo>
                  <a:lnTo>
                    <a:pt x="532" y="307"/>
                  </a:lnTo>
                  <a:lnTo>
                    <a:pt x="530" y="30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/>
            </p:cNvSpPr>
            <p:nvPr/>
          </p:nvSpPr>
          <p:spPr bwMode="auto">
            <a:xfrm>
              <a:off x="1486" y="1954"/>
              <a:ext cx="598" cy="605"/>
            </a:xfrm>
            <a:custGeom>
              <a:avLst/>
              <a:gdLst>
                <a:gd name="T0" fmla="*/ 586 w 598"/>
                <a:gd name="T1" fmla="*/ 79 h 605"/>
                <a:gd name="T2" fmla="*/ 526 w 598"/>
                <a:gd name="T3" fmla="*/ 45 h 605"/>
                <a:gd name="T4" fmla="*/ 519 w 598"/>
                <a:gd name="T5" fmla="*/ 23 h 605"/>
                <a:gd name="T6" fmla="*/ 518 w 598"/>
                <a:gd name="T7" fmla="*/ 16 h 605"/>
                <a:gd name="T8" fmla="*/ 517 w 598"/>
                <a:gd name="T9" fmla="*/ 16 h 605"/>
                <a:gd name="T10" fmla="*/ 517 w 598"/>
                <a:gd name="T11" fmla="*/ 16 h 605"/>
                <a:gd name="T12" fmla="*/ 514 w 598"/>
                <a:gd name="T13" fmla="*/ 17 h 605"/>
                <a:gd name="T14" fmla="*/ 514 w 598"/>
                <a:gd name="T15" fmla="*/ 17 h 605"/>
                <a:gd name="T16" fmla="*/ 510 w 598"/>
                <a:gd name="T17" fmla="*/ 19 h 605"/>
                <a:gd name="T18" fmla="*/ 505 w 598"/>
                <a:gd name="T19" fmla="*/ 21 h 605"/>
                <a:gd name="T20" fmla="*/ 496 w 598"/>
                <a:gd name="T21" fmla="*/ 25 h 605"/>
                <a:gd name="T22" fmla="*/ 496 w 598"/>
                <a:gd name="T23" fmla="*/ 25 h 605"/>
                <a:gd name="T24" fmla="*/ 492 w 598"/>
                <a:gd name="T25" fmla="*/ 28 h 605"/>
                <a:gd name="T26" fmla="*/ 454 w 598"/>
                <a:gd name="T27" fmla="*/ 32 h 605"/>
                <a:gd name="T28" fmla="*/ 449 w 598"/>
                <a:gd name="T29" fmla="*/ 29 h 605"/>
                <a:gd name="T30" fmla="*/ 449 w 598"/>
                <a:gd name="T31" fmla="*/ 29 h 605"/>
                <a:gd name="T32" fmla="*/ 449 w 598"/>
                <a:gd name="T33" fmla="*/ 29 h 605"/>
                <a:gd name="T34" fmla="*/ 447 w 598"/>
                <a:gd name="T35" fmla="*/ 28 h 605"/>
                <a:gd name="T36" fmla="*/ 447 w 598"/>
                <a:gd name="T37" fmla="*/ 28 h 605"/>
                <a:gd name="T38" fmla="*/ 443 w 598"/>
                <a:gd name="T39" fmla="*/ 25 h 605"/>
                <a:gd name="T40" fmla="*/ 443 w 598"/>
                <a:gd name="T41" fmla="*/ 25 h 605"/>
                <a:gd name="T42" fmla="*/ 443 w 598"/>
                <a:gd name="T43" fmla="*/ 25 h 605"/>
                <a:gd name="T44" fmla="*/ 440 w 598"/>
                <a:gd name="T45" fmla="*/ 23 h 605"/>
                <a:gd name="T46" fmla="*/ 437 w 598"/>
                <a:gd name="T47" fmla="*/ 21 h 605"/>
                <a:gd name="T48" fmla="*/ 431 w 598"/>
                <a:gd name="T49" fmla="*/ 17 h 605"/>
                <a:gd name="T50" fmla="*/ 429 w 598"/>
                <a:gd name="T51" fmla="*/ 15 h 605"/>
                <a:gd name="T52" fmla="*/ 410 w 598"/>
                <a:gd name="T53" fmla="*/ 0 h 605"/>
                <a:gd name="T54" fmla="*/ 395 w 598"/>
                <a:gd name="T55" fmla="*/ 9 h 605"/>
                <a:gd name="T56" fmla="*/ 343 w 598"/>
                <a:gd name="T57" fmla="*/ 15 h 605"/>
                <a:gd name="T58" fmla="*/ 267 w 598"/>
                <a:gd name="T59" fmla="*/ 4 h 605"/>
                <a:gd name="T60" fmla="*/ 270 w 598"/>
                <a:gd name="T61" fmla="*/ 47 h 605"/>
                <a:gd name="T62" fmla="*/ 260 w 598"/>
                <a:gd name="T63" fmla="*/ 93 h 605"/>
                <a:gd name="T64" fmla="*/ 264 w 598"/>
                <a:gd name="T65" fmla="*/ 151 h 605"/>
                <a:gd name="T66" fmla="*/ 234 w 598"/>
                <a:gd name="T67" fmla="*/ 176 h 605"/>
                <a:gd name="T68" fmla="*/ 168 w 598"/>
                <a:gd name="T69" fmla="*/ 209 h 605"/>
                <a:gd name="T70" fmla="*/ 85 w 598"/>
                <a:gd name="T71" fmla="*/ 240 h 605"/>
                <a:gd name="T72" fmla="*/ 18 w 598"/>
                <a:gd name="T73" fmla="*/ 300 h 605"/>
                <a:gd name="T74" fmla="*/ 0 w 598"/>
                <a:gd name="T75" fmla="*/ 314 h 605"/>
                <a:gd name="T76" fmla="*/ 40 w 598"/>
                <a:gd name="T77" fmla="*/ 360 h 605"/>
                <a:gd name="T78" fmla="*/ 78 w 598"/>
                <a:gd name="T79" fmla="*/ 338 h 605"/>
                <a:gd name="T80" fmla="*/ 75 w 598"/>
                <a:gd name="T81" fmla="*/ 348 h 605"/>
                <a:gd name="T82" fmla="*/ 54 w 598"/>
                <a:gd name="T83" fmla="*/ 386 h 605"/>
                <a:gd name="T84" fmla="*/ 80 w 598"/>
                <a:gd name="T85" fmla="*/ 402 h 605"/>
                <a:gd name="T86" fmla="*/ 73 w 598"/>
                <a:gd name="T87" fmla="*/ 437 h 605"/>
                <a:gd name="T88" fmla="*/ 103 w 598"/>
                <a:gd name="T89" fmla="*/ 506 h 605"/>
                <a:gd name="T90" fmla="*/ 126 w 598"/>
                <a:gd name="T91" fmla="*/ 549 h 605"/>
                <a:gd name="T92" fmla="*/ 254 w 598"/>
                <a:gd name="T93" fmla="*/ 604 h 605"/>
                <a:gd name="T94" fmla="*/ 267 w 598"/>
                <a:gd name="T95" fmla="*/ 595 h 605"/>
                <a:gd name="T96" fmla="*/ 296 w 598"/>
                <a:gd name="T97" fmla="*/ 602 h 605"/>
                <a:gd name="T98" fmla="*/ 351 w 598"/>
                <a:gd name="T99" fmla="*/ 574 h 605"/>
                <a:gd name="T100" fmla="*/ 306 w 598"/>
                <a:gd name="T101" fmla="*/ 428 h 605"/>
                <a:gd name="T102" fmla="*/ 350 w 598"/>
                <a:gd name="T103" fmla="*/ 399 h 605"/>
                <a:gd name="T104" fmla="*/ 417 w 598"/>
                <a:gd name="T105" fmla="*/ 392 h 605"/>
                <a:gd name="T106" fmla="*/ 470 w 598"/>
                <a:gd name="T107" fmla="*/ 377 h 605"/>
                <a:gd name="T108" fmla="*/ 467 w 598"/>
                <a:gd name="T109" fmla="*/ 372 h 605"/>
                <a:gd name="T110" fmla="*/ 496 w 598"/>
                <a:gd name="T111" fmla="*/ 260 h 605"/>
                <a:gd name="T112" fmla="*/ 587 w 598"/>
                <a:gd name="T113" fmla="*/ 190 h 605"/>
                <a:gd name="T114" fmla="*/ 590 w 598"/>
                <a:gd name="T115" fmla="*/ 185 h 605"/>
                <a:gd name="T116" fmla="*/ 592 w 598"/>
                <a:gd name="T117" fmla="*/ 183 h 605"/>
                <a:gd name="T118" fmla="*/ 596 w 598"/>
                <a:gd name="T119" fmla="*/ 178 h 605"/>
                <a:gd name="T120" fmla="*/ 598 w 598"/>
                <a:gd name="T121" fmla="*/ 149 h 605"/>
                <a:gd name="T122" fmla="*/ 593 w 598"/>
                <a:gd name="T123" fmla="*/ 8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8" h="605">
                  <a:moveTo>
                    <a:pt x="593" y="81"/>
                  </a:moveTo>
                  <a:lnTo>
                    <a:pt x="586" y="79"/>
                  </a:lnTo>
                  <a:lnTo>
                    <a:pt x="531" y="56"/>
                  </a:lnTo>
                  <a:lnTo>
                    <a:pt x="526" y="45"/>
                  </a:lnTo>
                  <a:lnTo>
                    <a:pt x="519" y="23"/>
                  </a:lnTo>
                  <a:lnTo>
                    <a:pt x="519" y="23"/>
                  </a:lnTo>
                  <a:lnTo>
                    <a:pt x="518" y="17"/>
                  </a:lnTo>
                  <a:lnTo>
                    <a:pt x="518" y="16"/>
                  </a:lnTo>
                  <a:lnTo>
                    <a:pt x="518" y="16"/>
                  </a:lnTo>
                  <a:lnTo>
                    <a:pt x="517" y="16"/>
                  </a:lnTo>
                  <a:lnTo>
                    <a:pt x="517" y="16"/>
                  </a:lnTo>
                  <a:lnTo>
                    <a:pt x="517" y="16"/>
                  </a:lnTo>
                  <a:lnTo>
                    <a:pt x="516" y="16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2" y="18"/>
                  </a:lnTo>
                  <a:lnTo>
                    <a:pt x="510" y="19"/>
                  </a:lnTo>
                  <a:lnTo>
                    <a:pt x="509" y="20"/>
                  </a:lnTo>
                  <a:lnTo>
                    <a:pt x="505" y="21"/>
                  </a:lnTo>
                  <a:lnTo>
                    <a:pt x="505" y="21"/>
                  </a:lnTo>
                  <a:lnTo>
                    <a:pt x="496" y="25"/>
                  </a:lnTo>
                  <a:lnTo>
                    <a:pt x="496" y="25"/>
                  </a:lnTo>
                  <a:lnTo>
                    <a:pt x="496" y="25"/>
                  </a:lnTo>
                  <a:lnTo>
                    <a:pt x="492" y="27"/>
                  </a:lnTo>
                  <a:lnTo>
                    <a:pt x="492" y="28"/>
                  </a:lnTo>
                  <a:lnTo>
                    <a:pt x="475" y="33"/>
                  </a:lnTo>
                  <a:lnTo>
                    <a:pt x="454" y="32"/>
                  </a:lnTo>
                  <a:lnTo>
                    <a:pt x="453" y="31"/>
                  </a:lnTo>
                  <a:lnTo>
                    <a:pt x="449" y="29"/>
                  </a:lnTo>
                  <a:lnTo>
                    <a:pt x="449" y="29"/>
                  </a:lnTo>
                  <a:lnTo>
                    <a:pt x="449" y="29"/>
                  </a:lnTo>
                  <a:lnTo>
                    <a:pt x="449" y="29"/>
                  </a:lnTo>
                  <a:lnTo>
                    <a:pt x="449" y="29"/>
                  </a:lnTo>
                  <a:lnTo>
                    <a:pt x="447" y="28"/>
                  </a:lnTo>
                  <a:lnTo>
                    <a:pt x="447" y="28"/>
                  </a:lnTo>
                  <a:lnTo>
                    <a:pt x="447" y="28"/>
                  </a:lnTo>
                  <a:lnTo>
                    <a:pt x="447" y="28"/>
                  </a:lnTo>
                  <a:lnTo>
                    <a:pt x="445" y="26"/>
                  </a:lnTo>
                  <a:lnTo>
                    <a:pt x="443" y="25"/>
                  </a:lnTo>
                  <a:lnTo>
                    <a:pt x="443" y="25"/>
                  </a:lnTo>
                  <a:lnTo>
                    <a:pt x="443" y="25"/>
                  </a:lnTo>
                  <a:lnTo>
                    <a:pt x="443" y="25"/>
                  </a:lnTo>
                  <a:lnTo>
                    <a:pt x="443" y="25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37" y="21"/>
                  </a:lnTo>
                  <a:lnTo>
                    <a:pt x="437" y="21"/>
                  </a:lnTo>
                  <a:lnTo>
                    <a:pt x="431" y="17"/>
                  </a:lnTo>
                  <a:lnTo>
                    <a:pt x="431" y="16"/>
                  </a:lnTo>
                  <a:lnTo>
                    <a:pt x="429" y="15"/>
                  </a:lnTo>
                  <a:lnTo>
                    <a:pt x="413" y="2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95" y="9"/>
                  </a:lnTo>
                  <a:lnTo>
                    <a:pt x="387" y="11"/>
                  </a:lnTo>
                  <a:lnTo>
                    <a:pt x="343" y="15"/>
                  </a:lnTo>
                  <a:lnTo>
                    <a:pt x="305" y="15"/>
                  </a:lnTo>
                  <a:lnTo>
                    <a:pt x="267" y="4"/>
                  </a:lnTo>
                  <a:lnTo>
                    <a:pt x="264" y="4"/>
                  </a:lnTo>
                  <a:lnTo>
                    <a:pt x="270" y="47"/>
                  </a:lnTo>
                  <a:lnTo>
                    <a:pt x="265" y="67"/>
                  </a:lnTo>
                  <a:lnTo>
                    <a:pt x="260" y="93"/>
                  </a:lnTo>
                  <a:lnTo>
                    <a:pt x="280" y="149"/>
                  </a:lnTo>
                  <a:lnTo>
                    <a:pt x="264" y="151"/>
                  </a:lnTo>
                  <a:lnTo>
                    <a:pt x="241" y="165"/>
                  </a:lnTo>
                  <a:lnTo>
                    <a:pt x="234" y="176"/>
                  </a:lnTo>
                  <a:lnTo>
                    <a:pt x="203" y="194"/>
                  </a:lnTo>
                  <a:lnTo>
                    <a:pt x="168" y="209"/>
                  </a:lnTo>
                  <a:lnTo>
                    <a:pt x="99" y="231"/>
                  </a:lnTo>
                  <a:lnTo>
                    <a:pt x="85" y="240"/>
                  </a:lnTo>
                  <a:lnTo>
                    <a:pt x="43" y="286"/>
                  </a:lnTo>
                  <a:lnTo>
                    <a:pt x="18" y="300"/>
                  </a:lnTo>
                  <a:lnTo>
                    <a:pt x="14" y="296"/>
                  </a:lnTo>
                  <a:lnTo>
                    <a:pt x="0" y="314"/>
                  </a:lnTo>
                  <a:lnTo>
                    <a:pt x="6" y="341"/>
                  </a:lnTo>
                  <a:lnTo>
                    <a:pt x="40" y="360"/>
                  </a:lnTo>
                  <a:lnTo>
                    <a:pt x="73" y="340"/>
                  </a:lnTo>
                  <a:lnTo>
                    <a:pt x="78" y="338"/>
                  </a:lnTo>
                  <a:lnTo>
                    <a:pt x="96" y="343"/>
                  </a:lnTo>
                  <a:lnTo>
                    <a:pt x="75" y="348"/>
                  </a:lnTo>
                  <a:lnTo>
                    <a:pt x="63" y="358"/>
                  </a:lnTo>
                  <a:lnTo>
                    <a:pt x="54" y="386"/>
                  </a:lnTo>
                  <a:lnTo>
                    <a:pt x="79" y="401"/>
                  </a:lnTo>
                  <a:lnTo>
                    <a:pt x="80" y="402"/>
                  </a:lnTo>
                  <a:lnTo>
                    <a:pt x="86" y="412"/>
                  </a:lnTo>
                  <a:lnTo>
                    <a:pt x="73" y="437"/>
                  </a:lnTo>
                  <a:lnTo>
                    <a:pt x="69" y="453"/>
                  </a:lnTo>
                  <a:lnTo>
                    <a:pt x="103" y="506"/>
                  </a:lnTo>
                  <a:lnTo>
                    <a:pt x="110" y="518"/>
                  </a:lnTo>
                  <a:lnTo>
                    <a:pt x="126" y="549"/>
                  </a:lnTo>
                  <a:lnTo>
                    <a:pt x="165" y="579"/>
                  </a:lnTo>
                  <a:lnTo>
                    <a:pt x="254" y="604"/>
                  </a:lnTo>
                  <a:lnTo>
                    <a:pt x="260" y="605"/>
                  </a:lnTo>
                  <a:lnTo>
                    <a:pt x="267" y="595"/>
                  </a:lnTo>
                  <a:lnTo>
                    <a:pt x="280" y="593"/>
                  </a:lnTo>
                  <a:lnTo>
                    <a:pt x="296" y="602"/>
                  </a:lnTo>
                  <a:lnTo>
                    <a:pt x="344" y="588"/>
                  </a:lnTo>
                  <a:lnTo>
                    <a:pt x="351" y="574"/>
                  </a:lnTo>
                  <a:lnTo>
                    <a:pt x="343" y="534"/>
                  </a:lnTo>
                  <a:lnTo>
                    <a:pt x="306" y="428"/>
                  </a:lnTo>
                  <a:lnTo>
                    <a:pt x="310" y="423"/>
                  </a:lnTo>
                  <a:lnTo>
                    <a:pt x="350" y="399"/>
                  </a:lnTo>
                  <a:lnTo>
                    <a:pt x="357" y="393"/>
                  </a:lnTo>
                  <a:lnTo>
                    <a:pt x="417" y="392"/>
                  </a:lnTo>
                  <a:lnTo>
                    <a:pt x="449" y="386"/>
                  </a:lnTo>
                  <a:lnTo>
                    <a:pt x="470" y="377"/>
                  </a:lnTo>
                  <a:lnTo>
                    <a:pt x="466" y="375"/>
                  </a:lnTo>
                  <a:lnTo>
                    <a:pt x="467" y="372"/>
                  </a:lnTo>
                  <a:lnTo>
                    <a:pt x="473" y="327"/>
                  </a:lnTo>
                  <a:lnTo>
                    <a:pt x="496" y="260"/>
                  </a:lnTo>
                  <a:lnTo>
                    <a:pt x="510" y="246"/>
                  </a:lnTo>
                  <a:lnTo>
                    <a:pt x="587" y="190"/>
                  </a:lnTo>
                  <a:lnTo>
                    <a:pt x="587" y="190"/>
                  </a:lnTo>
                  <a:lnTo>
                    <a:pt x="590" y="185"/>
                  </a:lnTo>
                  <a:lnTo>
                    <a:pt x="592" y="183"/>
                  </a:lnTo>
                  <a:lnTo>
                    <a:pt x="592" y="183"/>
                  </a:lnTo>
                  <a:lnTo>
                    <a:pt x="592" y="183"/>
                  </a:lnTo>
                  <a:lnTo>
                    <a:pt x="596" y="178"/>
                  </a:lnTo>
                  <a:lnTo>
                    <a:pt x="596" y="178"/>
                  </a:lnTo>
                  <a:lnTo>
                    <a:pt x="598" y="149"/>
                  </a:lnTo>
                  <a:lnTo>
                    <a:pt x="598" y="90"/>
                  </a:lnTo>
                  <a:lnTo>
                    <a:pt x="593" y="8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/>
            </p:cNvSpPr>
            <p:nvPr/>
          </p:nvSpPr>
          <p:spPr bwMode="auto">
            <a:xfrm>
              <a:off x="1578" y="1532"/>
              <a:ext cx="688" cy="503"/>
            </a:xfrm>
            <a:custGeom>
              <a:avLst/>
              <a:gdLst>
                <a:gd name="T0" fmla="*/ 686 w 688"/>
                <a:gd name="T1" fmla="*/ 148 h 503"/>
                <a:gd name="T2" fmla="*/ 625 w 688"/>
                <a:gd name="T3" fmla="*/ 5 h 503"/>
                <a:gd name="T4" fmla="*/ 529 w 688"/>
                <a:gd name="T5" fmla="*/ 47 h 503"/>
                <a:gd name="T6" fmla="*/ 391 w 688"/>
                <a:gd name="T7" fmla="*/ 157 h 503"/>
                <a:gd name="T8" fmla="*/ 318 w 688"/>
                <a:gd name="T9" fmla="*/ 209 h 503"/>
                <a:gd name="T10" fmla="*/ 147 w 688"/>
                <a:gd name="T11" fmla="*/ 170 h 503"/>
                <a:gd name="T12" fmla="*/ 134 w 688"/>
                <a:gd name="T13" fmla="*/ 155 h 503"/>
                <a:gd name="T14" fmla="*/ 137 w 688"/>
                <a:gd name="T15" fmla="*/ 130 h 503"/>
                <a:gd name="T16" fmla="*/ 127 w 688"/>
                <a:gd name="T17" fmla="*/ 106 h 503"/>
                <a:gd name="T18" fmla="*/ 0 w 688"/>
                <a:gd name="T19" fmla="*/ 107 h 503"/>
                <a:gd name="T20" fmla="*/ 55 w 688"/>
                <a:gd name="T21" fmla="*/ 219 h 503"/>
                <a:gd name="T22" fmla="*/ 61 w 688"/>
                <a:gd name="T23" fmla="*/ 223 h 503"/>
                <a:gd name="T24" fmla="*/ 84 w 688"/>
                <a:gd name="T25" fmla="*/ 371 h 503"/>
                <a:gd name="T26" fmla="*/ 89 w 688"/>
                <a:gd name="T27" fmla="*/ 373 h 503"/>
                <a:gd name="T28" fmla="*/ 89 w 688"/>
                <a:gd name="T29" fmla="*/ 373 h 503"/>
                <a:gd name="T30" fmla="*/ 97 w 688"/>
                <a:gd name="T31" fmla="*/ 378 h 503"/>
                <a:gd name="T32" fmla="*/ 107 w 688"/>
                <a:gd name="T33" fmla="*/ 384 h 503"/>
                <a:gd name="T34" fmla="*/ 130 w 688"/>
                <a:gd name="T35" fmla="*/ 420 h 503"/>
                <a:gd name="T36" fmla="*/ 172 w 688"/>
                <a:gd name="T37" fmla="*/ 421 h 503"/>
                <a:gd name="T38" fmla="*/ 251 w 688"/>
                <a:gd name="T39" fmla="*/ 437 h 503"/>
                <a:gd name="T40" fmla="*/ 318 w 688"/>
                <a:gd name="T41" fmla="*/ 422 h 503"/>
                <a:gd name="T42" fmla="*/ 339 w 688"/>
                <a:gd name="T43" fmla="*/ 439 h 503"/>
                <a:gd name="T44" fmla="*/ 348 w 688"/>
                <a:gd name="T45" fmla="*/ 445 h 503"/>
                <a:gd name="T46" fmla="*/ 351 w 688"/>
                <a:gd name="T47" fmla="*/ 447 h 503"/>
                <a:gd name="T48" fmla="*/ 355 w 688"/>
                <a:gd name="T49" fmla="*/ 450 h 503"/>
                <a:gd name="T50" fmla="*/ 357 w 688"/>
                <a:gd name="T51" fmla="*/ 451 h 503"/>
                <a:gd name="T52" fmla="*/ 357 w 688"/>
                <a:gd name="T53" fmla="*/ 451 h 503"/>
                <a:gd name="T54" fmla="*/ 400 w 688"/>
                <a:gd name="T55" fmla="*/ 450 h 503"/>
                <a:gd name="T56" fmla="*/ 404 w 688"/>
                <a:gd name="T57" fmla="*/ 447 h 503"/>
                <a:gd name="T58" fmla="*/ 418 w 688"/>
                <a:gd name="T59" fmla="*/ 441 h 503"/>
                <a:gd name="T60" fmla="*/ 422 w 688"/>
                <a:gd name="T61" fmla="*/ 439 h 503"/>
                <a:gd name="T62" fmla="*/ 425 w 688"/>
                <a:gd name="T63" fmla="*/ 438 h 503"/>
                <a:gd name="T64" fmla="*/ 427 w 688"/>
                <a:gd name="T65" fmla="*/ 445 h 503"/>
                <a:gd name="T66" fmla="*/ 494 w 688"/>
                <a:gd name="T67" fmla="*/ 501 h 503"/>
                <a:gd name="T68" fmla="*/ 499 w 688"/>
                <a:gd name="T69" fmla="*/ 499 h 503"/>
                <a:gd name="T70" fmla="*/ 506 w 688"/>
                <a:gd name="T71" fmla="*/ 490 h 503"/>
                <a:gd name="T72" fmla="*/ 536 w 688"/>
                <a:gd name="T73" fmla="*/ 419 h 503"/>
                <a:gd name="T74" fmla="*/ 540 w 688"/>
                <a:gd name="T75" fmla="*/ 366 h 503"/>
                <a:gd name="T76" fmla="*/ 547 w 688"/>
                <a:gd name="T77" fmla="*/ 362 h 503"/>
                <a:gd name="T78" fmla="*/ 569 w 688"/>
                <a:gd name="T79" fmla="*/ 356 h 503"/>
                <a:gd name="T80" fmla="*/ 597 w 688"/>
                <a:gd name="T81" fmla="*/ 352 h 503"/>
                <a:gd name="T82" fmla="*/ 601 w 688"/>
                <a:gd name="T83" fmla="*/ 349 h 503"/>
                <a:gd name="T84" fmla="*/ 618 w 688"/>
                <a:gd name="T85" fmla="*/ 331 h 503"/>
                <a:gd name="T86" fmla="*/ 620 w 688"/>
                <a:gd name="T87" fmla="*/ 326 h 503"/>
                <a:gd name="T88" fmla="*/ 626 w 688"/>
                <a:gd name="T89" fmla="*/ 312 h 503"/>
                <a:gd name="T90" fmla="*/ 632 w 688"/>
                <a:gd name="T91" fmla="*/ 310 h 503"/>
                <a:gd name="T92" fmla="*/ 641 w 688"/>
                <a:gd name="T93" fmla="*/ 271 h 503"/>
                <a:gd name="T94" fmla="*/ 649 w 688"/>
                <a:gd name="T95" fmla="*/ 262 h 503"/>
                <a:gd name="T96" fmla="*/ 665 w 688"/>
                <a:gd name="T97" fmla="*/ 245 h 503"/>
                <a:gd name="T98" fmla="*/ 676 w 688"/>
                <a:gd name="T99" fmla="*/ 228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8" h="503">
                  <a:moveTo>
                    <a:pt x="688" y="194"/>
                  </a:moveTo>
                  <a:lnTo>
                    <a:pt x="684" y="189"/>
                  </a:lnTo>
                  <a:lnTo>
                    <a:pt x="683" y="171"/>
                  </a:lnTo>
                  <a:lnTo>
                    <a:pt x="686" y="148"/>
                  </a:lnTo>
                  <a:lnTo>
                    <a:pt x="682" y="120"/>
                  </a:lnTo>
                  <a:lnTo>
                    <a:pt x="683" y="57"/>
                  </a:lnTo>
                  <a:lnTo>
                    <a:pt x="675" y="43"/>
                  </a:lnTo>
                  <a:lnTo>
                    <a:pt x="625" y="5"/>
                  </a:lnTo>
                  <a:lnTo>
                    <a:pt x="616" y="0"/>
                  </a:lnTo>
                  <a:lnTo>
                    <a:pt x="614" y="1"/>
                  </a:lnTo>
                  <a:lnTo>
                    <a:pt x="592" y="18"/>
                  </a:lnTo>
                  <a:lnTo>
                    <a:pt x="529" y="47"/>
                  </a:lnTo>
                  <a:lnTo>
                    <a:pt x="455" y="72"/>
                  </a:lnTo>
                  <a:lnTo>
                    <a:pt x="404" y="102"/>
                  </a:lnTo>
                  <a:lnTo>
                    <a:pt x="388" y="143"/>
                  </a:lnTo>
                  <a:lnTo>
                    <a:pt x="391" y="157"/>
                  </a:lnTo>
                  <a:lnTo>
                    <a:pt x="414" y="178"/>
                  </a:lnTo>
                  <a:lnTo>
                    <a:pt x="386" y="192"/>
                  </a:lnTo>
                  <a:lnTo>
                    <a:pt x="326" y="210"/>
                  </a:lnTo>
                  <a:lnTo>
                    <a:pt x="318" y="209"/>
                  </a:lnTo>
                  <a:lnTo>
                    <a:pt x="251" y="201"/>
                  </a:lnTo>
                  <a:lnTo>
                    <a:pt x="216" y="195"/>
                  </a:lnTo>
                  <a:lnTo>
                    <a:pt x="184" y="192"/>
                  </a:lnTo>
                  <a:lnTo>
                    <a:pt x="147" y="170"/>
                  </a:lnTo>
                  <a:lnTo>
                    <a:pt x="141" y="163"/>
                  </a:lnTo>
                  <a:lnTo>
                    <a:pt x="139" y="161"/>
                  </a:lnTo>
                  <a:lnTo>
                    <a:pt x="135" y="155"/>
                  </a:lnTo>
                  <a:lnTo>
                    <a:pt x="134" y="155"/>
                  </a:lnTo>
                  <a:lnTo>
                    <a:pt x="135" y="155"/>
                  </a:lnTo>
                  <a:lnTo>
                    <a:pt x="132" y="152"/>
                  </a:lnTo>
                  <a:lnTo>
                    <a:pt x="134" y="138"/>
                  </a:lnTo>
                  <a:lnTo>
                    <a:pt x="137" y="130"/>
                  </a:lnTo>
                  <a:lnTo>
                    <a:pt x="139" y="127"/>
                  </a:lnTo>
                  <a:lnTo>
                    <a:pt x="144" y="120"/>
                  </a:lnTo>
                  <a:lnTo>
                    <a:pt x="142" y="110"/>
                  </a:lnTo>
                  <a:lnTo>
                    <a:pt x="127" y="106"/>
                  </a:lnTo>
                  <a:lnTo>
                    <a:pt x="107" y="103"/>
                  </a:lnTo>
                  <a:lnTo>
                    <a:pt x="43" y="113"/>
                  </a:lnTo>
                  <a:lnTo>
                    <a:pt x="35" y="112"/>
                  </a:lnTo>
                  <a:lnTo>
                    <a:pt x="0" y="107"/>
                  </a:lnTo>
                  <a:lnTo>
                    <a:pt x="21" y="128"/>
                  </a:lnTo>
                  <a:lnTo>
                    <a:pt x="25" y="143"/>
                  </a:lnTo>
                  <a:lnTo>
                    <a:pt x="20" y="159"/>
                  </a:lnTo>
                  <a:lnTo>
                    <a:pt x="55" y="219"/>
                  </a:lnTo>
                  <a:lnTo>
                    <a:pt x="59" y="221"/>
                  </a:lnTo>
                  <a:lnTo>
                    <a:pt x="60" y="223"/>
                  </a:lnTo>
                  <a:lnTo>
                    <a:pt x="61" y="222"/>
                  </a:lnTo>
                  <a:lnTo>
                    <a:pt x="61" y="223"/>
                  </a:lnTo>
                  <a:lnTo>
                    <a:pt x="65" y="227"/>
                  </a:lnTo>
                  <a:lnTo>
                    <a:pt x="76" y="287"/>
                  </a:lnTo>
                  <a:lnTo>
                    <a:pt x="79" y="361"/>
                  </a:lnTo>
                  <a:lnTo>
                    <a:pt x="84" y="371"/>
                  </a:lnTo>
                  <a:lnTo>
                    <a:pt x="86" y="369"/>
                  </a:lnTo>
                  <a:lnTo>
                    <a:pt x="86" y="369"/>
                  </a:lnTo>
                  <a:lnTo>
                    <a:pt x="86" y="371"/>
                  </a:lnTo>
                  <a:lnTo>
                    <a:pt x="89" y="373"/>
                  </a:lnTo>
                  <a:lnTo>
                    <a:pt x="89" y="373"/>
                  </a:lnTo>
                  <a:lnTo>
                    <a:pt x="89" y="373"/>
                  </a:lnTo>
                  <a:lnTo>
                    <a:pt x="89" y="373"/>
                  </a:lnTo>
                  <a:lnTo>
                    <a:pt x="89" y="373"/>
                  </a:lnTo>
                  <a:lnTo>
                    <a:pt x="93" y="375"/>
                  </a:lnTo>
                  <a:lnTo>
                    <a:pt x="94" y="376"/>
                  </a:lnTo>
                  <a:lnTo>
                    <a:pt x="97" y="378"/>
                  </a:lnTo>
                  <a:lnTo>
                    <a:pt x="97" y="378"/>
                  </a:lnTo>
                  <a:lnTo>
                    <a:pt x="97" y="378"/>
                  </a:lnTo>
                  <a:lnTo>
                    <a:pt x="98" y="379"/>
                  </a:lnTo>
                  <a:lnTo>
                    <a:pt x="98" y="379"/>
                  </a:lnTo>
                  <a:lnTo>
                    <a:pt x="107" y="384"/>
                  </a:lnTo>
                  <a:lnTo>
                    <a:pt x="80" y="392"/>
                  </a:lnTo>
                  <a:lnTo>
                    <a:pt x="83" y="392"/>
                  </a:lnTo>
                  <a:lnTo>
                    <a:pt x="95" y="422"/>
                  </a:lnTo>
                  <a:lnTo>
                    <a:pt x="130" y="420"/>
                  </a:lnTo>
                  <a:lnTo>
                    <a:pt x="131" y="418"/>
                  </a:lnTo>
                  <a:lnTo>
                    <a:pt x="155" y="417"/>
                  </a:lnTo>
                  <a:lnTo>
                    <a:pt x="169" y="420"/>
                  </a:lnTo>
                  <a:lnTo>
                    <a:pt x="172" y="421"/>
                  </a:lnTo>
                  <a:lnTo>
                    <a:pt x="172" y="426"/>
                  </a:lnTo>
                  <a:lnTo>
                    <a:pt x="175" y="426"/>
                  </a:lnTo>
                  <a:lnTo>
                    <a:pt x="213" y="437"/>
                  </a:lnTo>
                  <a:lnTo>
                    <a:pt x="251" y="437"/>
                  </a:lnTo>
                  <a:lnTo>
                    <a:pt x="295" y="433"/>
                  </a:lnTo>
                  <a:lnTo>
                    <a:pt x="303" y="431"/>
                  </a:lnTo>
                  <a:lnTo>
                    <a:pt x="318" y="422"/>
                  </a:lnTo>
                  <a:lnTo>
                    <a:pt x="318" y="422"/>
                  </a:lnTo>
                  <a:lnTo>
                    <a:pt x="321" y="424"/>
                  </a:lnTo>
                  <a:lnTo>
                    <a:pt x="337" y="437"/>
                  </a:lnTo>
                  <a:lnTo>
                    <a:pt x="339" y="438"/>
                  </a:lnTo>
                  <a:lnTo>
                    <a:pt x="339" y="439"/>
                  </a:lnTo>
                  <a:lnTo>
                    <a:pt x="345" y="443"/>
                  </a:lnTo>
                  <a:lnTo>
                    <a:pt x="345" y="443"/>
                  </a:lnTo>
                  <a:lnTo>
                    <a:pt x="348" y="445"/>
                  </a:lnTo>
                  <a:lnTo>
                    <a:pt x="348" y="445"/>
                  </a:lnTo>
                  <a:lnTo>
                    <a:pt x="348" y="445"/>
                  </a:lnTo>
                  <a:lnTo>
                    <a:pt x="351" y="447"/>
                  </a:lnTo>
                  <a:lnTo>
                    <a:pt x="351" y="447"/>
                  </a:lnTo>
                  <a:lnTo>
                    <a:pt x="351" y="447"/>
                  </a:lnTo>
                  <a:lnTo>
                    <a:pt x="351" y="447"/>
                  </a:lnTo>
                  <a:lnTo>
                    <a:pt x="351" y="447"/>
                  </a:lnTo>
                  <a:lnTo>
                    <a:pt x="353" y="448"/>
                  </a:lnTo>
                  <a:lnTo>
                    <a:pt x="355" y="450"/>
                  </a:lnTo>
                  <a:lnTo>
                    <a:pt x="355" y="450"/>
                  </a:lnTo>
                  <a:lnTo>
                    <a:pt x="355" y="450"/>
                  </a:lnTo>
                  <a:lnTo>
                    <a:pt x="355" y="450"/>
                  </a:lnTo>
                  <a:lnTo>
                    <a:pt x="357" y="451"/>
                  </a:lnTo>
                  <a:lnTo>
                    <a:pt x="357" y="451"/>
                  </a:lnTo>
                  <a:lnTo>
                    <a:pt x="357" y="451"/>
                  </a:lnTo>
                  <a:lnTo>
                    <a:pt x="357" y="451"/>
                  </a:lnTo>
                  <a:lnTo>
                    <a:pt x="357" y="451"/>
                  </a:lnTo>
                  <a:lnTo>
                    <a:pt x="361" y="453"/>
                  </a:lnTo>
                  <a:lnTo>
                    <a:pt x="362" y="454"/>
                  </a:lnTo>
                  <a:lnTo>
                    <a:pt x="383" y="455"/>
                  </a:lnTo>
                  <a:lnTo>
                    <a:pt x="400" y="450"/>
                  </a:lnTo>
                  <a:lnTo>
                    <a:pt x="400" y="449"/>
                  </a:lnTo>
                  <a:lnTo>
                    <a:pt x="404" y="447"/>
                  </a:lnTo>
                  <a:lnTo>
                    <a:pt x="404" y="447"/>
                  </a:lnTo>
                  <a:lnTo>
                    <a:pt x="404" y="447"/>
                  </a:lnTo>
                  <a:lnTo>
                    <a:pt x="413" y="443"/>
                  </a:lnTo>
                  <a:lnTo>
                    <a:pt x="413" y="443"/>
                  </a:lnTo>
                  <a:lnTo>
                    <a:pt x="417" y="442"/>
                  </a:lnTo>
                  <a:lnTo>
                    <a:pt x="418" y="441"/>
                  </a:lnTo>
                  <a:lnTo>
                    <a:pt x="420" y="440"/>
                  </a:lnTo>
                  <a:lnTo>
                    <a:pt x="422" y="439"/>
                  </a:lnTo>
                  <a:lnTo>
                    <a:pt x="422" y="439"/>
                  </a:lnTo>
                  <a:lnTo>
                    <a:pt x="422" y="439"/>
                  </a:lnTo>
                  <a:lnTo>
                    <a:pt x="424" y="438"/>
                  </a:lnTo>
                  <a:lnTo>
                    <a:pt x="425" y="438"/>
                  </a:lnTo>
                  <a:lnTo>
                    <a:pt x="425" y="438"/>
                  </a:lnTo>
                  <a:lnTo>
                    <a:pt x="425" y="438"/>
                  </a:lnTo>
                  <a:lnTo>
                    <a:pt x="426" y="438"/>
                  </a:lnTo>
                  <a:lnTo>
                    <a:pt x="426" y="438"/>
                  </a:lnTo>
                  <a:lnTo>
                    <a:pt x="426" y="439"/>
                  </a:lnTo>
                  <a:lnTo>
                    <a:pt x="427" y="445"/>
                  </a:lnTo>
                  <a:lnTo>
                    <a:pt x="427" y="445"/>
                  </a:lnTo>
                  <a:lnTo>
                    <a:pt x="434" y="467"/>
                  </a:lnTo>
                  <a:lnTo>
                    <a:pt x="439" y="478"/>
                  </a:lnTo>
                  <a:lnTo>
                    <a:pt x="494" y="501"/>
                  </a:lnTo>
                  <a:lnTo>
                    <a:pt x="501" y="503"/>
                  </a:lnTo>
                  <a:lnTo>
                    <a:pt x="501" y="503"/>
                  </a:lnTo>
                  <a:lnTo>
                    <a:pt x="499" y="500"/>
                  </a:lnTo>
                  <a:lnTo>
                    <a:pt x="499" y="499"/>
                  </a:lnTo>
                  <a:lnTo>
                    <a:pt x="503" y="498"/>
                  </a:lnTo>
                  <a:lnTo>
                    <a:pt x="503" y="498"/>
                  </a:lnTo>
                  <a:lnTo>
                    <a:pt x="507" y="496"/>
                  </a:lnTo>
                  <a:lnTo>
                    <a:pt x="506" y="490"/>
                  </a:lnTo>
                  <a:lnTo>
                    <a:pt x="523" y="457"/>
                  </a:lnTo>
                  <a:lnTo>
                    <a:pt x="534" y="439"/>
                  </a:lnTo>
                  <a:lnTo>
                    <a:pt x="534" y="432"/>
                  </a:lnTo>
                  <a:lnTo>
                    <a:pt x="536" y="419"/>
                  </a:lnTo>
                  <a:lnTo>
                    <a:pt x="536" y="419"/>
                  </a:lnTo>
                  <a:lnTo>
                    <a:pt x="513" y="392"/>
                  </a:lnTo>
                  <a:lnTo>
                    <a:pt x="516" y="382"/>
                  </a:lnTo>
                  <a:lnTo>
                    <a:pt x="540" y="366"/>
                  </a:lnTo>
                  <a:lnTo>
                    <a:pt x="540" y="366"/>
                  </a:lnTo>
                  <a:lnTo>
                    <a:pt x="547" y="362"/>
                  </a:lnTo>
                  <a:lnTo>
                    <a:pt x="547" y="362"/>
                  </a:lnTo>
                  <a:lnTo>
                    <a:pt x="547" y="362"/>
                  </a:lnTo>
                  <a:lnTo>
                    <a:pt x="553" y="358"/>
                  </a:lnTo>
                  <a:lnTo>
                    <a:pt x="554" y="358"/>
                  </a:lnTo>
                  <a:lnTo>
                    <a:pt x="554" y="358"/>
                  </a:lnTo>
                  <a:lnTo>
                    <a:pt x="569" y="356"/>
                  </a:lnTo>
                  <a:lnTo>
                    <a:pt x="581" y="354"/>
                  </a:lnTo>
                  <a:lnTo>
                    <a:pt x="586" y="354"/>
                  </a:lnTo>
                  <a:lnTo>
                    <a:pt x="597" y="352"/>
                  </a:lnTo>
                  <a:lnTo>
                    <a:pt x="597" y="352"/>
                  </a:lnTo>
                  <a:lnTo>
                    <a:pt x="597" y="352"/>
                  </a:lnTo>
                  <a:lnTo>
                    <a:pt x="599" y="351"/>
                  </a:lnTo>
                  <a:lnTo>
                    <a:pt x="599" y="350"/>
                  </a:lnTo>
                  <a:lnTo>
                    <a:pt x="601" y="349"/>
                  </a:lnTo>
                  <a:lnTo>
                    <a:pt x="601" y="349"/>
                  </a:lnTo>
                  <a:lnTo>
                    <a:pt x="601" y="348"/>
                  </a:lnTo>
                  <a:lnTo>
                    <a:pt x="618" y="331"/>
                  </a:lnTo>
                  <a:lnTo>
                    <a:pt x="618" y="331"/>
                  </a:lnTo>
                  <a:lnTo>
                    <a:pt x="618" y="331"/>
                  </a:lnTo>
                  <a:lnTo>
                    <a:pt x="618" y="331"/>
                  </a:lnTo>
                  <a:lnTo>
                    <a:pt x="620" y="327"/>
                  </a:lnTo>
                  <a:lnTo>
                    <a:pt x="620" y="326"/>
                  </a:lnTo>
                  <a:lnTo>
                    <a:pt x="623" y="322"/>
                  </a:lnTo>
                  <a:lnTo>
                    <a:pt x="623" y="322"/>
                  </a:lnTo>
                  <a:lnTo>
                    <a:pt x="626" y="312"/>
                  </a:lnTo>
                  <a:lnTo>
                    <a:pt x="626" y="312"/>
                  </a:lnTo>
                  <a:lnTo>
                    <a:pt x="629" y="304"/>
                  </a:lnTo>
                  <a:lnTo>
                    <a:pt x="630" y="308"/>
                  </a:lnTo>
                  <a:lnTo>
                    <a:pt x="631" y="310"/>
                  </a:lnTo>
                  <a:lnTo>
                    <a:pt x="632" y="310"/>
                  </a:lnTo>
                  <a:lnTo>
                    <a:pt x="637" y="282"/>
                  </a:lnTo>
                  <a:lnTo>
                    <a:pt x="638" y="275"/>
                  </a:lnTo>
                  <a:lnTo>
                    <a:pt x="639" y="274"/>
                  </a:lnTo>
                  <a:lnTo>
                    <a:pt x="641" y="271"/>
                  </a:lnTo>
                  <a:lnTo>
                    <a:pt x="644" y="264"/>
                  </a:lnTo>
                  <a:lnTo>
                    <a:pt x="644" y="264"/>
                  </a:lnTo>
                  <a:lnTo>
                    <a:pt x="646" y="264"/>
                  </a:lnTo>
                  <a:lnTo>
                    <a:pt x="649" y="262"/>
                  </a:lnTo>
                  <a:lnTo>
                    <a:pt x="649" y="262"/>
                  </a:lnTo>
                  <a:lnTo>
                    <a:pt x="662" y="251"/>
                  </a:lnTo>
                  <a:lnTo>
                    <a:pt x="664" y="245"/>
                  </a:lnTo>
                  <a:lnTo>
                    <a:pt x="665" y="245"/>
                  </a:lnTo>
                  <a:lnTo>
                    <a:pt x="665" y="243"/>
                  </a:lnTo>
                  <a:lnTo>
                    <a:pt x="670" y="229"/>
                  </a:lnTo>
                  <a:lnTo>
                    <a:pt x="672" y="225"/>
                  </a:lnTo>
                  <a:lnTo>
                    <a:pt x="676" y="228"/>
                  </a:lnTo>
                  <a:lnTo>
                    <a:pt x="676" y="226"/>
                  </a:lnTo>
                  <a:lnTo>
                    <a:pt x="688" y="210"/>
                  </a:lnTo>
                  <a:lnTo>
                    <a:pt x="688" y="19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/>
            </p:cNvSpPr>
            <p:nvPr/>
          </p:nvSpPr>
          <p:spPr bwMode="auto">
            <a:xfrm>
              <a:off x="1068" y="1866"/>
              <a:ext cx="698" cy="388"/>
            </a:xfrm>
            <a:custGeom>
              <a:avLst/>
              <a:gdLst>
                <a:gd name="T0" fmla="*/ 683 w 698"/>
                <a:gd name="T1" fmla="*/ 155 h 388"/>
                <a:gd name="T2" fmla="*/ 682 w 698"/>
                <a:gd name="T3" fmla="*/ 92 h 388"/>
                <a:gd name="T4" fmla="*/ 679 w 698"/>
                <a:gd name="T5" fmla="*/ 86 h 388"/>
                <a:gd name="T6" fmla="*/ 641 w 698"/>
                <a:gd name="T7" fmla="*/ 84 h 388"/>
                <a:gd name="T8" fmla="*/ 605 w 698"/>
                <a:gd name="T9" fmla="*/ 88 h 388"/>
                <a:gd name="T10" fmla="*/ 590 w 698"/>
                <a:gd name="T11" fmla="*/ 58 h 388"/>
                <a:gd name="T12" fmla="*/ 535 w 698"/>
                <a:gd name="T13" fmla="*/ 57 h 388"/>
                <a:gd name="T14" fmla="*/ 503 w 698"/>
                <a:gd name="T15" fmla="*/ 55 h 388"/>
                <a:gd name="T16" fmla="*/ 443 w 698"/>
                <a:gd name="T17" fmla="*/ 51 h 388"/>
                <a:gd name="T18" fmla="*/ 384 w 698"/>
                <a:gd name="T19" fmla="*/ 78 h 388"/>
                <a:gd name="T20" fmla="*/ 361 w 698"/>
                <a:gd name="T21" fmla="*/ 60 h 388"/>
                <a:gd name="T22" fmla="*/ 289 w 698"/>
                <a:gd name="T23" fmla="*/ 0 h 388"/>
                <a:gd name="T24" fmla="*/ 214 w 698"/>
                <a:gd name="T25" fmla="*/ 21 h 388"/>
                <a:gd name="T26" fmla="*/ 189 w 698"/>
                <a:gd name="T27" fmla="*/ 36 h 388"/>
                <a:gd name="T28" fmla="*/ 173 w 698"/>
                <a:gd name="T29" fmla="*/ 48 h 388"/>
                <a:gd name="T30" fmla="*/ 166 w 698"/>
                <a:gd name="T31" fmla="*/ 49 h 388"/>
                <a:gd name="T32" fmla="*/ 93 w 698"/>
                <a:gd name="T33" fmla="*/ 48 h 388"/>
                <a:gd name="T34" fmla="*/ 6 w 698"/>
                <a:gd name="T35" fmla="*/ 90 h 388"/>
                <a:gd name="T36" fmla="*/ 1 w 698"/>
                <a:gd name="T37" fmla="*/ 137 h 388"/>
                <a:gd name="T38" fmla="*/ 35 w 698"/>
                <a:gd name="T39" fmla="*/ 142 h 388"/>
                <a:gd name="T40" fmla="*/ 74 w 698"/>
                <a:gd name="T41" fmla="*/ 152 h 388"/>
                <a:gd name="T42" fmla="*/ 36 w 698"/>
                <a:gd name="T43" fmla="*/ 172 h 388"/>
                <a:gd name="T44" fmla="*/ 79 w 698"/>
                <a:gd name="T45" fmla="*/ 183 h 388"/>
                <a:gd name="T46" fmla="*/ 85 w 698"/>
                <a:gd name="T47" fmla="*/ 196 h 388"/>
                <a:gd name="T48" fmla="*/ 12 w 698"/>
                <a:gd name="T49" fmla="*/ 221 h 388"/>
                <a:gd name="T50" fmla="*/ 26 w 698"/>
                <a:gd name="T51" fmla="*/ 227 h 388"/>
                <a:gd name="T52" fmla="*/ 47 w 698"/>
                <a:gd name="T53" fmla="*/ 237 h 388"/>
                <a:gd name="T54" fmla="*/ 54 w 698"/>
                <a:gd name="T55" fmla="*/ 243 h 388"/>
                <a:gd name="T56" fmla="*/ 79 w 698"/>
                <a:gd name="T57" fmla="*/ 273 h 388"/>
                <a:gd name="T58" fmla="*/ 91 w 698"/>
                <a:gd name="T59" fmla="*/ 292 h 388"/>
                <a:gd name="T60" fmla="*/ 131 w 698"/>
                <a:gd name="T61" fmla="*/ 274 h 388"/>
                <a:gd name="T62" fmla="*/ 163 w 698"/>
                <a:gd name="T63" fmla="*/ 278 h 388"/>
                <a:gd name="T64" fmla="*/ 204 w 698"/>
                <a:gd name="T65" fmla="*/ 296 h 388"/>
                <a:gd name="T66" fmla="*/ 320 w 698"/>
                <a:gd name="T67" fmla="*/ 348 h 388"/>
                <a:gd name="T68" fmla="*/ 381 w 698"/>
                <a:gd name="T69" fmla="*/ 362 h 388"/>
                <a:gd name="T70" fmla="*/ 432 w 698"/>
                <a:gd name="T71" fmla="*/ 384 h 388"/>
                <a:gd name="T72" fmla="*/ 461 w 698"/>
                <a:gd name="T73" fmla="*/ 374 h 388"/>
                <a:gd name="T74" fmla="*/ 517 w 698"/>
                <a:gd name="T75" fmla="*/ 319 h 388"/>
                <a:gd name="T76" fmla="*/ 621 w 698"/>
                <a:gd name="T77" fmla="*/ 282 h 388"/>
                <a:gd name="T78" fmla="*/ 659 w 698"/>
                <a:gd name="T79" fmla="*/ 253 h 388"/>
                <a:gd name="T80" fmla="*/ 698 w 698"/>
                <a:gd name="T81" fmla="*/ 237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8" h="388">
                  <a:moveTo>
                    <a:pt x="678" y="181"/>
                  </a:moveTo>
                  <a:lnTo>
                    <a:pt x="683" y="155"/>
                  </a:lnTo>
                  <a:lnTo>
                    <a:pt x="688" y="135"/>
                  </a:lnTo>
                  <a:lnTo>
                    <a:pt x="682" y="92"/>
                  </a:lnTo>
                  <a:lnTo>
                    <a:pt x="682" y="87"/>
                  </a:lnTo>
                  <a:lnTo>
                    <a:pt x="679" y="86"/>
                  </a:lnTo>
                  <a:lnTo>
                    <a:pt x="665" y="83"/>
                  </a:lnTo>
                  <a:lnTo>
                    <a:pt x="641" y="84"/>
                  </a:lnTo>
                  <a:lnTo>
                    <a:pt x="640" y="86"/>
                  </a:lnTo>
                  <a:lnTo>
                    <a:pt x="605" y="88"/>
                  </a:lnTo>
                  <a:lnTo>
                    <a:pt x="593" y="58"/>
                  </a:lnTo>
                  <a:lnTo>
                    <a:pt x="590" y="58"/>
                  </a:lnTo>
                  <a:lnTo>
                    <a:pt x="544" y="60"/>
                  </a:lnTo>
                  <a:lnTo>
                    <a:pt x="535" y="57"/>
                  </a:lnTo>
                  <a:lnTo>
                    <a:pt x="520" y="42"/>
                  </a:lnTo>
                  <a:lnTo>
                    <a:pt x="503" y="55"/>
                  </a:lnTo>
                  <a:lnTo>
                    <a:pt x="471" y="59"/>
                  </a:lnTo>
                  <a:lnTo>
                    <a:pt x="443" y="51"/>
                  </a:lnTo>
                  <a:lnTo>
                    <a:pt x="398" y="70"/>
                  </a:lnTo>
                  <a:lnTo>
                    <a:pt x="384" y="78"/>
                  </a:lnTo>
                  <a:lnTo>
                    <a:pt x="365" y="65"/>
                  </a:lnTo>
                  <a:lnTo>
                    <a:pt x="361" y="60"/>
                  </a:lnTo>
                  <a:lnTo>
                    <a:pt x="328" y="16"/>
                  </a:lnTo>
                  <a:lnTo>
                    <a:pt x="289" y="0"/>
                  </a:lnTo>
                  <a:lnTo>
                    <a:pt x="223" y="9"/>
                  </a:lnTo>
                  <a:lnTo>
                    <a:pt x="214" y="21"/>
                  </a:lnTo>
                  <a:lnTo>
                    <a:pt x="212" y="45"/>
                  </a:lnTo>
                  <a:lnTo>
                    <a:pt x="189" y="36"/>
                  </a:lnTo>
                  <a:lnTo>
                    <a:pt x="175" y="42"/>
                  </a:lnTo>
                  <a:lnTo>
                    <a:pt x="173" y="48"/>
                  </a:lnTo>
                  <a:lnTo>
                    <a:pt x="171" y="53"/>
                  </a:lnTo>
                  <a:lnTo>
                    <a:pt x="166" y="49"/>
                  </a:lnTo>
                  <a:lnTo>
                    <a:pt x="142" y="35"/>
                  </a:lnTo>
                  <a:lnTo>
                    <a:pt x="93" y="48"/>
                  </a:lnTo>
                  <a:lnTo>
                    <a:pt x="64" y="60"/>
                  </a:lnTo>
                  <a:lnTo>
                    <a:pt x="6" y="90"/>
                  </a:lnTo>
                  <a:lnTo>
                    <a:pt x="0" y="102"/>
                  </a:lnTo>
                  <a:lnTo>
                    <a:pt x="1" y="137"/>
                  </a:lnTo>
                  <a:lnTo>
                    <a:pt x="12" y="146"/>
                  </a:lnTo>
                  <a:lnTo>
                    <a:pt x="35" y="142"/>
                  </a:lnTo>
                  <a:lnTo>
                    <a:pt x="80" y="151"/>
                  </a:lnTo>
                  <a:lnTo>
                    <a:pt x="74" y="152"/>
                  </a:lnTo>
                  <a:lnTo>
                    <a:pt x="52" y="151"/>
                  </a:lnTo>
                  <a:lnTo>
                    <a:pt x="36" y="172"/>
                  </a:lnTo>
                  <a:lnTo>
                    <a:pt x="51" y="184"/>
                  </a:lnTo>
                  <a:lnTo>
                    <a:pt x="79" y="183"/>
                  </a:lnTo>
                  <a:lnTo>
                    <a:pt x="89" y="194"/>
                  </a:lnTo>
                  <a:lnTo>
                    <a:pt x="85" y="196"/>
                  </a:lnTo>
                  <a:lnTo>
                    <a:pt x="21" y="215"/>
                  </a:lnTo>
                  <a:lnTo>
                    <a:pt x="12" y="221"/>
                  </a:lnTo>
                  <a:lnTo>
                    <a:pt x="21" y="225"/>
                  </a:lnTo>
                  <a:lnTo>
                    <a:pt x="26" y="227"/>
                  </a:lnTo>
                  <a:lnTo>
                    <a:pt x="26" y="227"/>
                  </a:lnTo>
                  <a:lnTo>
                    <a:pt x="47" y="237"/>
                  </a:lnTo>
                  <a:lnTo>
                    <a:pt x="52" y="241"/>
                  </a:lnTo>
                  <a:lnTo>
                    <a:pt x="54" y="243"/>
                  </a:lnTo>
                  <a:lnTo>
                    <a:pt x="60" y="247"/>
                  </a:lnTo>
                  <a:lnTo>
                    <a:pt x="79" y="273"/>
                  </a:lnTo>
                  <a:lnTo>
                    <a:pt x="84" y="287"/>
                  </a:lnTo>
                  <a:lnTo>
                    <a:pt x="91" y="292"/>
                  </a:lnTo>
                  <a:lnTo>
                    <a:pt x="122" y="283"/>
                  </a:lnTo>
                  <a:lnTo>
                    <a:pt x="131" y="274"/>
                  </a:lnTo>
                  <a:lnTo>
                    <a:pt x="151" y="266"/>
                  </a:lnTo>
                  <a:lnTo>
                    <a:pt x="163" y="278"/>
                  </a:lnTo>
                  <a:lnTo>
                    <a:pt x="191" y="295"/>
                  </a:lnTo>
                  <a:lnTo>
                    <a:pt x="204" y="296"/>
                  </a:lnTo>
                  <a:lnTo>
                    <a:pt x="246" y="310"/>
                  </a:lnTo>
                  <a:lnTo>
                    <a:pt x="320" y="348"/>
                  </a:lnTo>
                  <a:lnTo>
                    <a:pt x="352" y="359"/>
                  </a:lnTo>
                  <a:lnTo>
                    <a:pt x="381" y="362"/>
                  </a:lnTo>
                  <a:lnTo>
                    <a:pt x="406" y="364"/>
                  </a:lnTo>
                  <a:lnTo>
                    <a:pt x="432" y="384"/>
                  </a:lnTo>
                  <a:lnTo>
                    <a:pt x="436" y="388"/>
                  </a:lnTo>
                  <a:lnTo>
                    <a:pt x="461" y="374"/>
                  </a:lnTo>
                  <a:lnTo>
                    <a:pt x="503" y="328"/>
                  </a:lnTo>
                  <a:lnTo>
                    <a:pt x="517" y="319"/>
                  </a:lnTo>
                  <a:lnTo>
                    <a:pt x="586" y="297"/>
                  </a:lnTo>
                  <a:lnTo>
                    <a:pt x="621" y="282"/>
                  </a:lnTo>
                  <a:lnTo>
                    <a:pt x="652" y="264"/>
                  </a:lnTo>
                  <a:lnTo>
                    <a:pt x="659" y="253"/>
                  </a:lnTo>
                  <a:lnTo>
                    <a:pt x="682" y="239"/>
                  </a:lnTo>
                  <a:lnTo>
                    <a:pt x="698" y="237"/>
                  </a:lnTo>
                  <a:lnTo>
                    <a:pt x="678" y="18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1952" y="1836"/>
              <a:ext cx="559" cy="701"/>
            </a:xfrm>
            <a:custGeom>
              <a:avLst/>
              <a:gdLst>
                <a:gd name="T0" fmla="*/ 547 w 559"/>
                <a:gd name="T1" fmla="*/ 509 h 701"/>
                <a:gd name="T2" fmla="*/ 539 w 559"/>
                <a:gd name="T3" fmla="*/ 493 h 701"/>
                <a:gd name="T4" fmla="*/ 535 w 559"/>
                <a:gd name="T5" fmla="*/ 485 h 701"/>
                <a:gd name="T6" fmla="*/ 532 w 559"/>
                <a:gd name="T7" fmla="*/ 478 h 701"/>
                <a:gd name="T8" fmla="*/ 522 w 559"/>
                <a:gd name="T9" fmla="*/ 412 h 701"/>
                <a:gd name="T10" fmla="*/ 521 w 559"/>
                <a:gd name="T11" fmla="*/ 407 h 701"/>
                <a:gd name="T12" fmla="*/ 512 w 559"/>
                <a:gd name="T13" fmla="*/ 386 h 701"/>
                <a:gd name="T14" fmla="*/ 523 w 559"/>
                <a:gd name="T15" fmla="*/ 367 h 701"/>
                <a:gd name="T16" fmla="*/ 525 w 559"/>
                <a:gd name="T17" fmla="*/ 364 h 701"/>
                <a:gd name="T18" fmla="*/ 528 w 559"/>
                <a:gd name="T19" fmla="*/ 361 h 701"/>
                <a:gd name="T20" fmla="*/ 515 w 559"/>
                <a:gd name="T21" fmla="*/ 325 h 701"/>
                <a:gd name="T22" fmla="*/ 519 w 559"/>
                <a:gd name="T23" fmla="*/ 323 h 701"/>
                <a:gd name="T24" fmla="*/ 537 w 559"/>
                <a:gd name="T25" fmla="*/ 313 h 701"/>
                <a:gd name="T26" fmla="*/ 539 w 559"/>
                <a:gd name="T27" fmla="*/ 311 h 701"/>
                <a:gd name="T28" fmla="*/ 541 w 559"/>
                <a:gd name="T29" fmla="*/ 308 h 701"/>
                <a:gd name="T30" fmla="*/ 542 w 559"/>
                <a:gd name="T31" fmla="*/ 307 h 701"/>
                <a:gd name="T32" fmla="*/ 547 w 559"/>
                <a:gd name="T33" fmla="*/ 296 h 701"/>
                <a:gd name="T34" fmla="*/ 556 w 559"/>
                <a:gd name="T35" fmla="*/ 239 h 701"/>
                <a:gd name="T36" fmla="*/ 551 w 559"/>
                <a:gd name="T37" fmla="*/ 236 h 701"/>
                <a:gd name="T38" fmla="*/ 549 w 559"/>
                <a:gd name="T39" fmla="*/ 234 h 701"/>
                <a:gd name="T40" fmla="*/ 546 w 559"/>
                <a:gd name="T41" fmla="*/ 232 h 701"/>
                <a:gd name="T42" fmla="*/ 540 w 559"/>
                <a:gd name="T43" fmla="*/ 229 h 701"/>
                <a:gd name="T44" fmla="*/ 528 w 559"/>
                <a:gd name="T45" fmla="*/ 222 h 701"/>
                <a:gd name="T46" fmla="*/ 458 w 559"/>
                <a:gd name="T47" fmla="*/ 222 h 701"/>
                <a:gd name="T48" fmla="*/ 448 w 559"/>
                <a:gd name="T49" fmla="*/ 209 h 701"/>
                <a:gd name="T50" fmla="*/ 444 w 559"/>
                <a:gd name="T51" fmla="*/ 192 h 701"/>
                <a:gd name="T52" fmla="*/ 384 w 559"/>
                <a:gd name="T53" fmla="*/ 178 h 701"/>
                <a:gd name="T54" fmla="*/ 350 w 559"/>
                <a:gd name="T55" fmla="*/ 180 h 701"/>
                <a:gd name="T56" fmla="*/ 344 w 559"/>
                <a:gd name="T57" fmla="*/ 152 h 701"/>
                <a:gd name="T58" fmla="*/ 332 w 559"/>
                <a:gd name="T59" fmla="*/ 143 h 701"/>
                <a:gd name="T60" fmla="*/ 293 w 559"/>
                <a:gd name="T61" fmla="*/ 88 h 701"/>
                <a:gd name="T62" fmla="*/ 291 w 559"/>
                <a:gd name="T63" fmla="*/ 85 h 701"/>
                <a:gd name="T64" fmla="*/ 288 w 559"/>
                <a:gd name="T65" fmla="*/ 83 h 701"/>
                <a:gd name="T66" fmla="*/ 279 w 559"/>
                <a:gd name="T67" fmla="*/ 56 h 701"/>
                <a:gd name="T68" fmla="*/ 270 w 559"/>
                <a:gd name="T69" fmla="*/ 25 h 701"/>
                <a:gd name="T70" fmla="*/ 265 w 559"/>
                <a:gd name="T71" fmla="*/ 17 h 701"/>
                <a:gd name="T72" fmla="*/ 260 w 559"/>
                <a:gd name="T73" fmla="*/ 13 h 701"/>
                <a:gd name="T74" fmla="*/ 258 w 559"/>
                <a:gd name="T75" fmla="*/ 9 h 701"/>
                <a:gd name="T76" fmla="*/ 256 w 559"/>
                <a:gd name="T77" fmla="*/ 4 h 701"/>
                <a:gd name="T78" fmla="*/ 249 w 559"/>
                <a:gd name="T79" fmla="*/ 18 h 701"/>
                <a:gd name="T80" fmla="*/ 244 w 559"/>
                <a:gd name="T81" fmla="*/ 27 h 701"/>
                <a:gd name="T82" fmla="*/ 227 w 559"/>
                <a:gd name="T83" fmla="*/ 45 h 701"/>
                <a:gd name="T84" fmla="*/ 223 w 559"/>
                <a:gd name="T85" fmla="*/ 48 h 701"/>
                <a:gd name="T86" fmla="*/ 207 w 559"/>
                <a:gd name="T87" fmla="*/ 50 h 701"/>
                <a:gd name="T88" fmla="*/ 179 w 559"/>
                <a:gd name="T89" fmla="*/ 54 h 701"/>
                <a:gd name="T90" fmla="*/ 166 w 559"/>
                <a:gd name="T91" fmla="*/ 62 h 701"/>
                <a:gd name="T92" fmla="*/ 162 w 559"/>
                <a:gd name="T93" fmla="*/ 115 h 701"/>
                <a:gd name="T94" fmla="*/ 149 w 559"/>
                <a:gd name="T95" fmla="*/ 153 h 701"/>
                <a:gd name="T96" fmla="*/ 129 w 559"/>
                <a:gd name="T97" fmla="*/ 194 h 701"/>
                <a:gd name="T98" fmla="*/ 127 w 559"/>
                <a:gd name="T99" fmla="*/ 199 h 701"/>
                <a:gd name="T100" fmla="*/ 130 w 559"/>
                <a:gd name="T101" fmla="*/ 296 h 701"/>
                <a:gd name="T102" fmla="*/ 124 w 559"/>
                <a:gd name="T103" fmla="*/ 303 h 701"/>
                <a:gd name="T104" fmla="*/ 30 w 559"/>
                <a:gd name="T105" fmla="*/ 378 h 701"/>
                <a:gd name="T106" fmla="*/ 4 w 559"/>
                <a:gd name="T107" fmla="*/ 495 h 701"/>
                <a:gd name="T108" fmla="*/ 96 w 559"/>
                <a:gd name="T109" fmla="*/ 538 h 701"/>
                <a:gd name="T110" fmla="*/ 209 w 559"/>
                <a:gd name="T111" fmla="*/ 694 h 701"/>
                <a:gd name="T112" fmla="*/ 316 w 559"/>
                <a:gd name="T113" fmla="*/ 687 h 701"/>
                <a:gd name="T114" fmla="*/ 401 w 559"/>
                <a:gd name="T115" fmla="*/ 685 h 701"/>
                <a:gd name="T116" fmla="*/ 463 w 559"/>
                <a:gd name="T117" fmla="*/ 631 h 701"/>
                <a:gd name="T118" fmla="*/ 495 w 559"/>
                <a:gd name="T119" fmla="*/ 601 h 701"/>
                <a:gd name="T120" fmla="*/ 549 w 559"/>
                <a:gd name="T121" fmla="*/ 585 h 701"/>
                <a:gd name="T122" fmla="*/ 553 w 559"/>
                <a:gd name="T123" fmla="*/ 532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9" h="701">
                  <a:moveTo>
                    <a:pt x="553" y="529"/>
                  </a:moveTo>
                  <a:lnTo>
                    <a:pt x="552" y="529"/>
                  </a:lnTo>
                  <a:lnTo>
                    <a:pt x="546" y="508"/>
                  </a:lnTo>
                  <a:lnTo>
                    <a:pt x="547" y="509"/>
                  </a:lnTo>
                  <a:lnTo>
                    <a:pt x="546" y="507"/>
                  </a:lnTo>
                  <a:lnTo>
                    <a:pt x="546" y="507"/>
                  </a:lnTo>
                  <a:lnTo>
                    <a:pt x="539" y="493"/>
                  </a:lnTo>
                  <a:lnTo>
                    <a:pt x="539" y="493"/>
                  </a:lnTo>
                  <a:lnTo>
                    <a:pt x="537" y="490"/>
                  </a:lnTo>
                  <a:lnTo>
                    <a:pt x="537" y="490"/>
                  </a:lnTo>
                  <a:lnTo>
                    <a:pt x="535" y="485"/>
                  </a:lnTo>
                  <a:lnTo>
                    <a:pt x="535" y="485"/>
                  </a:lnTo>
                  <a:lnTo>
                    <a:pt x="535" y="485"/>
                  </a:lnTo>
                  <a:lnTo>
                    <a:pt x="535" y="485"/>
                  </a:lnTo>
                  <a:lnTo>
                    <a:pt x="535" y="485"/>
                  </a:lnTo>
                  <a:lnTo>
                    <a:pt x="532" y="478"/>
                  </a:lnTo>
                  <a:lnTo>
                    <a:pt x="530" y="466"/>
                  </a:lnTo>
                  <a:lnTo>
                    <a:pt x="526" y="429"/>
                  </a:lnTo>
                  <a:lnTo>
                    <a:pt x="528" y="422"/>
                  </a:lnTo>
                  <a:lnTo>
                    <a:pt x="522" y="412"/>
                  </a:lnTo>
                  <a:lnTo>
                    <a:pt x="521" y="409"/>
                  </a:lnTo>
                  <a:lnTo>
                    <a:pt x="521" y="409"/>
                  </a:lnTo>
                  <a:lnTo>
                    <a:pt x="522" y="408"/>
                  </a:lnTo>
                  <a:lnTo>
                    <a:pt x="521" y="407"/>
                  </a:lnTo>
                  <a:lnTo>
                    <a:pt x="521" y="401"/>
                  </a:lnTo>
                  <a:lnTo>
                    <a:pt x="519" y="403"/>
                  </a:lnTo>
                  <a:lnTo>
                    <a:pt x="515" y="395"/>
                  </a:lnTo>
                  <a:lnTo>
                    <a:pt x="512" y="386"/>
                  </a:lnTo>
                  <a:lnTo>
                    <a:pt x="512" y="380"/>
                  </a:lnTo>
                  <a:lnTo>
                    <a:pt x="521" y="369"/>
                  </a:lnTo>
                  <a:lnTo>
                    <a:pt x="521" y="369"/>
                  </a:lnTo>
                  <a:lnTo>
                    <a:pt x="523" y="367"/>
                  </a:lnTo>
                  <a:lnTo>
                    <a:pt x="524" y="366"/>
                  </a:lnTo>
                  <a:lnTo>
                    <a:pt x="525" y="364"/>
                  </a:lnTo>
                  <a:lnTo>
                    <a:pt x="525" y="364"/>
                  </a:lnTo>
                  <a:lnTo>
                    <a:pt x="525" y="364"/>
                  </a:lnTo>
                  <a:lnTo>
                    <a:pt x="525" y="364"/>
                  </a:lnTo>
                  <a:lnTo>
                    <a:pt x="527" y="363"/>
                  </a:lnTo>
                  <a:lnTo>
                    <a:pt x="527" y="363"/>
                  </a:lnTo>
                  <a:lnTo>
                    <a:pt x="528" y="361"/>
                  </a:lnTo>
                  <a:lnTo>
                    <a:pt x="528" y="360"/>
                  </a:lnTo>
                  <a:lnTo>
                    <a:pt x="530" y="356"/>
                  </a:lnTo>
                  <a:lnTo>
                    <a:pt x="514" y="328"/>
                  </a:lnTo>
                  <a:lnTo>
                    <a:pt x="515" y="325"/>
                  </a:lnTo>
                  <a:lnTo>
                    <a:pt x="515" y="325"/>
                  </a:lnTo>
                  <a:lnTo>
                    <a:pt x="518" y="323"/>
                  </a:lnTo>
                  <a:lnTo>
                    <a:pt x="518" y="323"/>
                  </a:lnTo>
                  <a:lnTo>
                    <a:pt x="519" y="323"/>
                  </a:lnTo>
                  <a:lnTo>
                    <a:pt x="519" y="323"/>
                  </a:lnTo>
                  <a:lnTo>
                    <a:pt x="524" y="319"/>
                  </a:lnTo>
                  <a:lnTo>
                    <a:pt x="536" y="313"/>
                  </a:lnTo>
                  <a:lnTo>
                    <a:pt x="537" y="313"/>
                  </a:lnTo>
                  <a:lnTo>
                    <a:pt x="537" y="313"/>
                  </a:lnTo>
                  <a:lnTo>
                    <a:pt x="537" y="313"/>
                  </a:lnTo>
                  <a:lnTo>
                    <a:pt x="539" y="311"/>
                  </a:lnTo>
                  <a:lnTo>
                    <a:pt x="539" y="311"/>
                  </a:lnTo>
                  <a:lnTo>
                    <a:pt x="539" y="311"/>
                  </a:lnTo>
                  <a:lnTo>
                    <a:pt x="539" y="311"/>
                  </a:lnTo>
                  <a:lnTo>
                    <a:pt x="541" y="308"/>
                  </a:lnTo>
                  <a:lnTo>
                    <a:pt x="541" y="308"/>
                  </a:lnTo>
                  <a:lnTo>
                    <a:pt x="541" y="308"/>
                  </a:lnTo>
                  <a:lnTo>
                    <a:pt x="542" y="308"/>
                  </a:lnTo>
                  <a:lnTo>
                    <a:pt x="542" y="308"/>
                  </a:lnTo>
                  <a:lnTo>
                    <a:pt x="542" y="307"/>
                  </a:lnTo>
                  <a:lnTo>
                    <a:pt x="546" y="298"/>
                  </a:lnTo>
                  <a:lnTo>
                    <a:pt x="547" y="296"/>
                  </a:lnTo>
                  <a:lnTo>
                    <a:pt x="547" y="296"/>
                  </a:lnTo>
                  <a:lnTo>
                    <a:pt x="547" y="296"/>
                  </a:lnTo>
                  <a:lnTo>
                    <a:pt x="548" y="295"/>
                  </a:lnTo>
                  <a:lnTo>
                    <a:pt x="548" y="295"/>
                  </a:lnTo>
                  <a:lnTo>
                    <a:pt x="559" y="242"/>
                  </a:lnTo>
                  <a:lnTo>
                    <a:pt x="556" y="239"/>
                  </a:lnTo>
                  <a:lnTo>
                    <a:pt x="555" y="239"/>
                  </a:lnTo>
                  <a:lnTo>
                    <a:pt x="554" y="238"/>
                  </a:lnTo>
                  <a:lnTo>
                    <a:pt x="551" y="235"/>
                  </a:lnTo>
                  <a:lnTo>
                    <a:pt x="551" y="236"/>
                  </a:lnTo>
                  <a:lnTo>
                    <a:pt x="549" y="234"/>
                  </a:lnTo>
                  <a:lnTo>
                    <a:pt x="549" y="234"/>
                  </a:lnTo>
                  <a:lnTo>
                    <a:pt x="549" y="234"/>
                  </a:lnTo>
                  <a:lnTo>
                    <a:pt x="549" y="234"/>
                  </a:lnTo>
                  <a:lnTo>
                    <a:pt x="547" y="232"/>
                  </a:lnTo>
                  <a:lnTo>
                    <a:pt x="547" y="232"/>
                  </a:lnTo>
                  <a:lnTo>
                    <a:pt x="546" y="232"/>
                  </a:lnTo>
                  <a:lnTo>
                    <a:pt x="546" y="232"/>
                  </a:lnTo>
                  <a:lnTo>
                    <a:pt x="546" y="232"/>
                  </a:lnTo>
                  <a:lnTo>
                    <a:pt x="542" y="230"/>
                  </a:lnTo>
                  <a:lnTo>
                    <a:pt x="540" y="229"/>
                  </a:lnTo>
                  <a:lnTo>
                    <a:pt x="540" y="229"/>
                  </a:lnTo>
                  <a:lnTo>
                    <a:pt x="533" y="225"/>
                  </a:lnTo>
                  <a:lnTo>
                    <a:pt x="531" y="223"/>
                  </a:lnTo>
                  <a:lnTo>
                    <a:pt x="530" y="223"/>
                  </a:lnTo>
                  <a:lnTo>
                    <a:pt x="528" y="222"/>
                  </a:lnTo>
                  <a:lnTo>
                    <a:pt x="523" y="222"/>
                  </a:lnTo>
                  <a:lnTo>
                    <a:pt x="505" y="222"/>
                  </a:lnTo>
                  <a:lnTo>
                    <a:pt x="472" y="222"/>
                  </a:lnTo>
                  <a:lnTo>
                    <a:pt x="458" y="222"/>
                  </a:lnTo>
                  <a:lnTo>
                    <a:pt x="451" y="213"/>
                  </a:lnTo>
                  <a:lnTo>
                    <a:pt x="450" y="212"/>
                  </a:lnTo>
                  <a:lnTo>
                    <a:pt x="450" y="212"/>
                  </a:lnTo>
                  <a:lnTo>
                    <a:pt x="448" y="209"/>
                  </a:lnTo>
                  <a:lnTo>
                    <a:pt x="447" y="208"/>
                  </a:lnTo>
                  <a:lnTo>
                    <a:pt x="448" y="199"/>
                  </a:lnTo>
                  <a:lnTo>
                    <a:pt x="447" y="199"/>
                  </a:lnTo>
                  <a:lnTo>
                    <a:pt x="444" y="192"/>
                  </a:lnTo>
                  <a:lnTo>
                    <a:pt x="424" y="185"/>
                  </a:lnTo>
                  <a:lnTo>
                    <a:pt x="424" y="185"/>
                  </a:lnTo>
                  <a:lnTo>
                    <a:pt x="404" y="181"/>
                  </a:lnTo>
                  <a:lnTo>
                    <a:pt x="384" y="178"/>
                  </a:lnTo>
                  <a:lnTo>
                    <a:pt x="363" y="181"/>
                  </a:lnTo>
                  <a:lnTo>
                    <a:pt x="353" y="182"/>
                  </a:lnTo>
                  <a:lnTo>
                    <a:pt x="351" y="182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50" y="179"/>
                  </a:lnTo>
                  <a:lnTo>
                    <a:pt x="345" y="157"/>
                  </a:lnTo>
                  <a:lnTo>
                    <a:pt x="344" y="152"/>
                  </a:lnTo>
                  <a:lnTo>
                    <a:pt x="340" y="149"/>
                  </a:lnTo>
                  <a:lnTo>
                    <a:pt x="335" y="145"/>
                  </a:lnTo>
                  <a:lnTo>
                    <a:pt x="335" y="145"/>
                  </a:lnTo>
                  <a:lnTo>
                    <a:pt x="332" y="143"/>
                  </a:lnTo>
                  <a:lnTo>
                    <a:pt x="298" y="95"/>
                  </a:lnTo>
                  <a:lnTo>
                    <a:pt x="296" y="92"/>
                  </a:lnTo>
                  <a:lnTo>
                    <a:pt x="296" y="92"/>
                  </a:lnTo>
                  <a:lnTo>
                    <a:pt x="293" y="88"/>
                  </a:lnTo>
                  <a:lnTo>
                    <a:pt x="293" y="87"/>
                  </a:lnTo>
                  <a:lnTo>
                    <a:pt x="291" y="85"/>
                  </a:lnTo>
                  <a:lnTo>
                    <a:pt x="291" y="85"/>
                  </a:lnTo>
                  <a:lnTo>
                    <a:pt x="291" y="85"/>
                  </a:lnTo>
                  <a:lnTo>
                    <a:pt x="291" y="85"/>
                  </a:lnTo>
                  <a:lnTo>
                    <a:pt x="291" y="85"/>
                  </a:lnTo>
                  <a:lnTo>
                    <a:pt x="288" y="83"/>
                  </a:lnTo>
                  <a:lnTo>
                    <a:pt x="288" y="83"/>
                  </a:lnTo>
                  <a:lnTo>
                    <a:pt x="288" y="82"/>
                  </a:lnTo>
                  <a:lnTo>
                    <a:pt x="288" y="82"/>
                  </a:lnTo>
                  <a:lnTo>
                    <a:pt x="279" y="57"/>
                  </a:lnTo>
                  <a:lnTo>
                    <a:pt x="279" y="56"/>
                  </a:lnTo>
                  <a:lnTo>
                    <a:pt x="278" y="42"/>
                  </a:lnTo>
                  <a:lnTo>
                    <a:pt x="277" y="34"/>
                  </a:lnTo>
                  <a:lnTo>
                    <a:pt x="275" y="30"/>
                  </a:lnTo>
                  <a:lnTo>
                    <a:pt x="270" y="25"/>
                  </a:lnTo>
                  <a:lnTo>
                    <a:pt x="270" y="25"/>
                  </a:lnTo>
                  <a:lnTo>
                    <a:pt x="270" y="24"/>
                  </a:lnTo>
                  <a:lnTo>
                    <a:pt x="265" y="17"/>
                  </a:lnTo>
                  <a:lnTo>
                    <a:pt x="265" y="17"/>
                  </a:lnTo>
                  <a:lnTo>
                    <a:pt x="265" y="17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0" y="13"/>
                  </a:lnTo>
                  <a:lnTo>
                    <a:pt x="260" y="11"/>
                  </a:lnTo>
                  <a:lnTo>
                    <a:pt x="258" y="11"/>
                  </a:lnTo>
                  <a:lnTo>
                    <a:pt x="258" y="10"/>
                  </a:lnTo>
                  <a:lnTo>
                    <a:pt x="258" y="9"/>
                  </a:lnTo>
                  <a:lnTo>
                    <a:pt x="258" y="9"/>
                  </a:lnTo>
                  <a:lnTo>
                    <a:pt x="258" y="6"/>
                  </a:lnTo>
                  <a:lnTo>
                    <a:pt x="257" y="6"/>
                  </a:lnTo>
                  <a:lnTo>
                    <a:pt x="256" y="4"/>
                  </a:lnTo>
                  <a:lnTo>
                    <a:pt x="255" y="0"/>
                  </a:lnTo>
                  <a:lnTo>
                    <a:pt x="252" y="8"/>
                  </a:lnTo>
                  <a:lnTo>
                    <a:pt x="252" y="8"/>
                  </a:lnTo>
                  <a:lnTo>
                    <a:pt x="249" y="18"/>
                  </a:lnTo>
                  <a:lnTo>
                    <a:pt x="249" y="18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4" y="27"/>
                  </a:lnTo>
                  <a:lnTo>
                    <a:pt x="244" y="27"/>
                  </a:lnTo>
                  <a:lnTo>
                    <a:pt x="244" y="27"/>
                  </a:lnTo>
                  <a:lnTo>
                    <a:pt x="227" y="44"/>
                  </a:lnTo>
                  <a:lnTo>
                    <a:pt x="227" y="45"/>
                  </a:lnTo>
                  <a:lnTo>
                    <a:pt x="227" y="45"/>
                  </a:lnTo>
                  <a:lnTo>
                    <a:pt x="225" y="46"/>
                  </a:lnTo>
                  <a:lnTo>
                    <a:pt x="225" y="47"/>
                  </a:lnTo>
                  <a:lnTo>
                    <a:pt x="223" y="48"/>
                  </a:lnTo>
                  <a:lnTo>
                    <a:pt x="223" y="48"/>
                  </a:lnTo>
                  <a:lnTo>
                    <a:pt x="223" y="48"/>
                  </a:lnTo>
                  <a:lnTo>
                    <a:pt x="212" y="50"/>
                  </a:lnTo>
                  <a:lnTo>
                    <a:pt x="207" y="50"/>
                  </a:lnTo>
                  <a:lnTo>
                    <a:pt x="195" y="52"/>
                  </a:lnTo>
                  <a:lnTo>
                    <a:pt x="180" y="54"/>
                  </a:lnTo>
                  <a:lnTo>
                    <a:pt x="180" y="54"/>
                  </a:lnTo>
                  <a:lnTo>
                    <a:pt x="179" y="54"/>
                  </a:lnTo>
                  <a:lnTo>
                    <a:pt x="173" y="58"/>
                  </a:lnTo>
                  <a:lnTo>
                    <a:pt x="173" y="58"/>
                  </a:lnTo>
                  <a:lnTo>
                    <a:pt x="173" y="58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42" y="78"/>
                  </a:lnTo>
                  <a:lnTo>
                    <a:pt x="139" y="88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0" y="128"/>
                  </a:lnTo>
                  <a:lnTo>
                    <a:pt x="160" y="135"/>
                  </a:lnTo>
                  <a:lnTo>
                    <a:pt x="149" y="153"/>
                  </a:lnTo>
                  <a:lnTo>
                    <a:pt x="132" y="186"/>
                  </a:lnTo>
                  <a:lnTo>
                    <a:pt x="133" y="192"/>
                  </a:lnTo>
                  <a:lnTo>
                    <a:pt x="129" y="194"/>
                  </a:lnTo>
                  <a:lnTo>
                    <a:pt x="129" y="194"/>
                  </a:lnTo>
                  <a:lnTo>
                    <a:pt x="125" y="195"/>
                  </a:lnTo>
                  <a:lnTo>
                    <a:pt x="125" y="196"/>
                  </a:lnTo>
                  <a:lnTo>
                    <a:pt x="127" y="199"/>
                  </a:lnTo>
                  <a:lnTo>
                    <a:pt x="127" y="199"/>
                  </a:lnTo>
                  <a:lnTo>
                    <a:pt x="132" y="208"/>
                  </a:lnTo>
                  <a:lnTo>
                    <a:pt x="132" y="267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4" y="303"/>
                  </a:lnTo>
                  <a:lnTo>
                    <a:pt x="121" y="308"/>
                  </a:lnTo>
                  <a:lnTo>
                    <a:pt x="121" y="308"/>
                  </a:lnTo>
                  <a:lnTo>
                    <a:pt x="44" y="364"/>
                  </a:lnTo>
                  <a:lnTo>
                    <a:pt x="30" y="378"/>
                  </a:lnTo>
                  <a:lnTo>
                    <a:pt x="7" y="445"/>
                  </a:lnTo>
                  <a:lnTo>
                    <a:pt x="1" y="490"/>
                  </a:lnTo>
                  <a:lnTo>
                    <a:pt x="0" y="493"/>
                  </a:lnTo>
                  <a:lnTo>
                    <a:pt x="4" y="495"/>
                  </a:lnTo>
                  <a:lnTo>
                    <a:pt x="21" y="506"/>
                  </a:lnTo>
                  <a:lnTo>
                    <a:pt x="51" y="540"/>
                  </a:lnTo>
                  <a:lnTo>
                    <a:pt x="60" y="544"/>
                  </a:lnTo>
                  <a:lnTo>
                    <a:pt x="96" y="538"/>
                  </a:lnTo>
                  <a:lnTo>
                    <a:pt x="104" y="540"/>
                  </a:lnTo>
                  <a:lnTo>
                    <a:pt x="149" y="613"/>
                  </a:lnTo>
                  <a:lnTo>
                    <a:pt x="171" y="644"/>
                  </a:lnTo>
                  <a:lnTo>
                    <a:pt x="209" y="694"/>
                  </a:lnTo>
                  <a:lnTo>
                    <a:pt x="215" y="701"/>
                  </a:lnTo>
                  <a:lnTo>
                    <a:pt x="251" y="701"/>
                  </a:lnTo>
                  <a:lnTo>
                    <a:pt x="274" y="694"/>
                  </a:lnTo>
                  <a:lnTo>
                    <a:pt x="316" y="687"/>
                  </a:lnTo>
                  <a:lnTo>
                    <a:pt x="388" y="687"/>
                  </a:lnTo>
                  <a:lnTo>
                    <a:pt x="394" y="687"/>
                  </a:lnTo>
                  <a:lnTo>
                    <a:pt x="400" y="686"/>
                  </a:lnTo>
                  <a:lnTo>
                    <a:pt x="401" y="685"/>
                  </a:lnTo>
                  <a:lnTo>
                    <a:pt x="416" y="662"/>
                  </a:lnTo>
                  <a:lnTo>
                    <a:pt x="429" y="652"/>
                  </a:lnTo>
                  <a:lnTo>
                    <a:pt x="454" y="645"/>
                  </a:lnTo>
                  <a:lnTo>
                    <a:pt x="463" y="631"/>
                  </a:lnTo>
                  <a:lnTo>
                    <a:pt x="471" y="620"/>
                  </a:lnTo>
                  <a:lnTo>
                    <a:pt x="477" y="610"/>
                  </a:lnTo>
                  <a:lnTo>
                    <a:pt x="477" y="610"/>
                  </a:lnTo>
                  <a:lnTo>
                    <a:pt x="495" y="601"/>
                  </a:lnTo>
                  <a:lnTo>
                    <a:pt x="517" y="597"/>
                  </a:lnTo>
                  <a:lnTo>
                    <a:pt x="544" y="590"/>
                  </a:lnTo>
                  <a:lnTo>
                    <a:pt x="548" y="589"/>
                  </a:lnTo>
                  <a:lnTo>
                    <a:pt x="549" y="585"/>
                  </a:lnTo>
                  <a:lnTo>
                    <a:pt x="551" y="571"/>
                  </a:lnTo>
                  <a:lnTo>
                    <a:pt x="553" y="535"/>
                  </a:lnTo>
                  <a:lnTo>
                    <a:pt x="554" y="535"/>
                  </a:lnTo>
                  <a:lnTo>
                    <a:pt x="553" y="532"/>
                  </a:lnTo>
                  <a:lnTo>
                    <a:pt x="553" y="52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/>
          </p:nvSpPr>
          <p:spPr bwMode="auto">
            <a:xfrm>
              <a:off x="2210" y="1757"/>
              <a:ext cx="376" cy="301"/>
            </a:xfrm>
            <a:custGeom>
              <a:avLst/>
              <a:gdLst>
                <a:gd name="T0" fmla="*/ 375 w 376"/>
                <a:gd name="T1" fmla="*/ 170 h 301"/>
                <a:gd name="T2" fmla="*/ 373 w 376"/>
                <a:gd name="T3" fmla="*/ 166 h 301"/>
                <a:gd name="T4" fmla="*/ 371 w 376"/>
                <a:gd name="T5" fmla="*/ 164 h 301"/>
                <a:gd name="T6" fmla="*/ 367 w 376"/>
                <a:gd name="T7" fmla="*/ 157 h 301"/>
                <a:gd name="T8" fmla="*/ 364 w 376"/>
                <a:gd name="T9" fmla="*/ 118 h 301"/>
                <a:gd name="T10" fmla="*/ 363 w 376"/>
                <a:gd name="T11" fmla="*/ 108 h 301"/>
                <a:gd name="T12" fmla="*/ 361 w 376"/>
                <a:gd name="T13" fmla="*/ 104 h 301"/>
                <a:gd name="T14" fmla="*/ 292 w 376"/>
                <a:gd name="T15" fmla="*/ 40 h 301"/>
                <a:gd name="T16" fmla="*/ 115 w 376"/>
                <a:gd name="T17" fmla="*/ 19 h 301"/>
                <a:gd name="T18" fmla="*/ 68 w 376"/>
                <a:gd name="T19" fmla="*/ 17 h 301"/>
                <a:gd name="T20" fmla="*/ 38 w 376"/>
                <a:gd name="T21" fmla="*/ 4 h 301"/>
                <a:gd name="T22" fmla="*/ 32 w 376"/>
                <a:gd name="T23" fmla="*/ 20 h 301"/>
                <a:gd name="T24" fmla="*/ 17 w 376"/>
                <a:gd name="T25" fmla="*/ 37 h 301"/>
                <a:gd name="T26" fmla="*/ 12 w 376"/>
                <a:gd name="T27" fmla="*/ 39 h 301"/>
                <a:gd name="T28" fmla="*/ 6 w 376"/>
                <a:gd name="T29" fmla="*/ 50 h 301"/>
                <a:gd name="T30" fmla="*/ 0 w 376"/>
                <a:gd name="T31" fmla="*/ 88 h 301"/>
                <a:gd name="T32" fmla="*/ 0 w 376"/>
                <a:gd name="T33" fmla="*/ 90 h 301"/>
                <a:gd name="T34" fmla="*/ 5 w 376"/>
                <a:gd name="T35" fmla="*/ 94 h 301"/>
                <a:gd name="T36" fmla="*/ 7 w 376"/>
                <a:gd name="T37" fmla="*/ 96 h 301"/>
                <a:gd name="T38" fmla="*/ 12 w 376"/>
                <a:gd name="T39" fmla="*/ 104 h 301"/>
                <a:gd name="T40" fmla="*/ 19 w 376"/>
                <a:gd name="T41" fmla="*/ 113 h 301"/>
                <a:gd name="T42" fmla="*/ 21 w 376"/>
                <a:gd name="T43" fmla="*/ 136 h 301"/>
                <a:gd name="T44" fmla="*/ 30 w 376"/>
                <a:gd name="T45" fmla="*/ 162 h 301"/>
                <a:gd name="T46" fmla="*/ 33 w 376"/>
                <a:gd name="T47" fmla="*/ 164 h 301"/>
                <a:gd name="T48" fmla="*/ 33 w 376"/>
                <a:gd name="T49" fmla="*/ 164 h 301"/>
                <a:gd name="T50" fmla="*/ 38 w 376"/>
                <a:gd name="T51" fmla="*/ 171 h 301"/>
                <a:gd name="T52" fmla="*/ 74 w 376"/>
                <a:gd name="T53" fmla="*/ 222 h 301"/>
                <a:gd name="T54" fmla="*/ 82 w 376"/>
                <a:gd name="T55" fmla="*/ 228 h 301"/>
                <a:gd name="T56" fmla="*/ 92 w 376"/>
                <a:gd name="T57" fmla="*/ 258 h 301"/>
                <a:gd name="T58" fmla="*/ 93 w 376"/>
                <a:gd name="T59" fmla="*/ 261 h 301"/>
                <a:gd name="T60" fmla="*/ 126 w 376"/>
                <a:gd name="T61" fmla="*/ 257 h 301"/>
                <a:gd name="T62" fmla="*/ 166 w 376"/>
                <a:gd name="T63" fmla="*/ 264 h 301"/>
                <a:gd name="T64" fmla="*/ 190 w 376"/>
                <a:gd name="T65" fmla="*/ 278 h 301"/>
                <a:gd name="T66" fmla="*/ 192 w 376"/>
                <a:gd name="T67" fmla="*/ 291 h 301"/>
                <a:gd name="T68" fmla="*/ 214 w 376"/>
                <a:gd name="T69" fmla="*/ 301 h 301"/>
                <a:gd name="T70" fmla="*/ 270 w 376"/>
                <a:gd name="T71" fmla="*/ 301 h 301"/>
                <a:gd name="T72" fmla="*/ 274 w 376"/>
                <a:gd name="T73" fmla="*/ 300 h 301"/>
                <a:gd name="T74" fmla="*/ 277 w 376"/>
                <a:gd name="T75" fmla="*/ 299 h 301"/>
                <a:gd name="T76" fmla="*/ 279 w 376"/>
                <a:gd name="T77" fmla="*/ 296 h 301"/>
                <a:gd name="T78" fmla="*/ 281 w 376"/>
                <a:gd name="T79" fmla="*/ 293 h 301"/>
                <a:gd name="T80" fmla="*/ 287 w 376"/>
                <a:gd name="T81" fmla="*/ 265 h 301"/>
                <a:gd name="T82" fmla="*/ 305 w 376"/>
                <a:gd name="T83" fmla="*/ 243 h 301"/>
                <a:gd name="T84" fmla="*/ 345 w 376"/>
                <a:gd name="T85" fmla="*/ 239 h 301"/>
                <a:gd name="T86" fmla="*/ 351 w 376"/>
                <a:gd name="T87" fmla="*/ 243 h 301"/>
                <a:gd name="T88" fmla="*/ 359 w 376"/>
                <a:gd name="T89" fmla="*/ 237 h 301"/>
                <a:gd name="T90" fmla="*/ 354 w 376"/>
                <a:gd name="T91" fmla="*/ 208 h 301"/>
                <a:gd name="T92" fmla="*/ 357 w 376"/>
                <a:gd name="T93" fmla="*/ 202 h 301"/>
                <a:gd name="T94" fmla="*/ 358 w 376"/>
                <a:gd name="T95" fmla="*/ 201 h 301"/>
                <a:gd name="T96" fmla="*/ 359 w 376"/>
                <a:gd name="T97" fmla="*/ 197 h 301"/>
                <a:gd name="T98" fmla="*/ 374 w 376"/>
                <a:gd name="T99" fmla="*/ 180 h 301"/>
                <a:gd name="T100" fmla="*/ 376 w 376"/>
                <a:gd name="T101" fmla="*/ 17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6" h="301">
                  <a:moveTo>
                    <a:pt x="376" y="172"/>
                  </a:moveTo>
                  <a:lnTo>
                    <a:pt x="375" y="171"/>
                  </a:lnTo>
                  <a:lnTo>
                    <a:pt x="375" y="170"/>
                  </a:lnTo>
                  <a:lnTo>
                    <a:pt x="374" y="167"/>
                  </a:lnTo>
                  <a:lnTo>
                    <a:pt x="373" y="167"/>
                  </a:lnTo>
                  <a:lnTo>
                    <a:pt x="373" y="166"/>
                  </a:lnTo>
                  <a:lnTo>
                    <a:pt x="372" y="166"/>
                  </a:lnTo>
                  <a:lnTo>
                    <a:pt x="371" y="164"/>
                  </a:lnTo>
                  <a:lnTo>
                    <a:pt x="371" y="164"/>
                  </a:lnTo>
                  <a:lnTo>
                    <a:pt x="368" y="158"/>
                  </a:lnTo>
                  <a:lnTo>
                    <a:pt x="367" y="158"/>
                  </a:lnTo>
                  <a:lnTo>
                    <a:pt x="367" y="157"/>
                  </a:lnTo>
                  <a:lnTo>
                    <a:pt x="364" y="153"/>
                  </a:lnTo>
                  <a:lnTo>
                    <a:pt x="364" y="119"/>
                  </a:lnTo>
                  <a:lnTo>
                    <a:pt x="364" y="118"/>
                  </a:lnTo>
                  <a:lnTo>
                    <a:pt x="364" y="113"/>
                  </a:lnTo>
                  <a:lnTo>
                    <a:pt x="363" y="109"/>
                  </a:lnTo>
                  <a:lnTo>
                    <a:pt x="363" y="108"/>
                  </a:lnTo>
                  <a:lnTo>
                    <a:pt x="363" y="106"/>
                  </a:lnTo>
                  <a:lnTo>
                    <a:pt x="363" y="106"/>
                  </a:lnTo>
                  <a:lnTo>
                    <a:pt x="361" y="104"/>
                  </a:lnTo>
                  <a:lnTo>
                    <a:pt x="336" y="87"/>
                  </a:lnTo>
                  <a:lnTo>
                    <a:pt x="305" y="45"/>
                  </a:lnTo>
                  <a:lnTo>
                    <a:pt x="292" y="40"/>
                  </a:lnTo>
                  <a:lnTo>
                    <a:pt x="188" y="33"/>
                  </a:lnTo>
                  <a:lnTo>
                    <a:pt x="115" y="19"/>
                  </a:lnTo>
                  <a:lnTo>
                    <a:pt x="115" y="19"/>
                  </a:lnTo>
                  <a:lnTo>
                    <a:pt x="79" y="18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8" y="4"/>
                  </a:lnTo>
                  <a:lnTo>
                    <a:pt x="33" y="18"/>
                  </a:lnTo>
                  <a:lnTo>
                    <a:pt x="33" y="20"/>
                  </a:lnTo>
                  <a:lnTo>
                    <a:pt x="32" y="20"/>
                  </a:lnTo>
                  <a:lnTo>
                    <a:pt x="30" y="2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4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9" y="46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5" y="57"/>
                  </a:lnTo>
                  <a:lnTo>
                    <a:pt x="0" y="85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2" y="90"/>
                  </a:lnTo>
                  <a:lnTo>
                    <a:pt x="2" y="92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7" y="96"/>
                  </a:lnTo>
                  <a:lnTo>
                    <a:pt x="7" y="96"/>
                  </a:lnTo>
                  <a:lnTo>
                    <a:pt x="7" y="96"/>
                  </a:lnTo>
                  <a:lnTo>
                    <a:pt x="12" y="103"/>
                  </a:lnTo>
                  <a:lnTo>
                    <a:pt x="12" y="104"/>
                  </a:lnTo>
                  <a:lnTo>
                    <a:pt x="12" y="104"/>
                  </a:lnTo>
                  <a:lnTo>
                    <a:pt x="17" y="109"/>
                  </a:lnTo>
                  <a:lnTo>
                    <a:pt x="19" y="113"/>
                  </a:lnTo>
                  <a:lnTo>
                    <a:pt x="20" y="121"/>
                  </a:lnTo>
                  <a:lnTo>
                    <a:pt x="21" y="135"/>
                  </a:lnTo>
                  <a:lnTo>
                    <a:pt x="21" y="136"/>
                  </a:lnTo>
                  <a:lnTo>
                    <a:pt x="30" y="161"/>
                  </a:lnTo>
                  <a:lnTo>
                    <a:pt x="30" y="161"/>
                  </a:lnTo>
                  <a:lnTo>
                    <a:pt x="30" y="162"/>
                  </a:lnTo>
                  <a:lnTo>
                    <a:pt x="30" y="162"/>
                  </a:lnTo>
                  <a:lnTo>
                    <a:pt x="33" y="164"/>
                  </a:lnTo>
                  <a:lnTo>
                    <a:pt x="33" y="164"/>
                  </a:lnTo>
                  <a:lnTo>
                    <a:pt x="33" y="164"/>
                  </a:lnTo>
                  <a:lnTo>
                    <a:pt x="33" y="164"/>
                  </a:lnTo>
                  <a:lnTo>
                    <a:pt x="33" y="164"/>
                  </a:lnTo>
                  <a:lnTo>
                    <a:pt x="35" y="166"/>
                  </a:lnTo>
                  <a:lnTo>
                    <a:pt x="35" y="167"/>
                  </a:lnTo>
                  <a:lnTo>
                    <a:pt x="38" y="171"/>
                  </a:lnTo>
                  <a:lnTo>
                    <a:pt x="38" y="171"/>
                  </a:lnTo>
                  <a:lnTo>
                    <a:pt x="40" y="174"/>
                  </a:lnTo>
                  <a:lnTo>
                    <a:pt x="74" y="222"/>
                  </a:lnTo>
                  <a:lnTo>
                    <a:pt x="77" y="224"/>
                  </a:lnTo>
                  <a:lnTo>
                    <a:pt x="77" y="224"/>
                  </a:lnTo>
                  <a:lnTo>
                    <a:pt x="82" y="228"/>
                  </a:lnTo>
                  <a:lnTo>
                    <a:pt x="86" y="231"/>
                  </a:lnTo>
                  <a:lnTo>
                    <a:pt x="87" y="236"/>
                  </a:lnTo>
                  <a:lnTo>
                    <a:pt x="92" y="258"/>
                  </a:lnTo>
                  <a:lnTo>
                    <a:pt x="92" y="259"/>
                  </a:lnTo>
                  <a:lnTo>
                    <a:pt x="92" y="259"/>
                  </a:lnTo>
                  <a:lnTo>
                    <a:pt x="93" y="261"/>
                  </a:lnTo>
                  <a:lnTo>
                    <a:pt x="95" y="261"/>
                  </a:lnTo>
                  <a:lnTo>
                    <a:pt x="105" y="260"/>
                  </a:lnTo>
                  <a:lnTo>
                    <a:pt x="126" y="257"/>
                  </a:lnTo>
                  <a:lnTo>
                    <a:pt x="146" y="260"/>
                  </a:lnTo>
                  <a:lnTo>
                    <a:pt x="166" y="264"/>
                  </a:lnTo>
                  <a:lnTo>
                    <a:pt x="166" y="264"/>
                  </a:lnTo>
                  <a:lnTo>
                    <a:pt x="186" y="271"/>
                  </a:lnTo>
                  <a:lnTo>
                    <a:pt x="189" y="278"/>
                  </a:lnTo>
                  <a:lnTo>
                    <a:pt x="190" y="278"/>
                  </a:lnTo>
                  <a:lnTo>
                    <a:pt x="189" y="287"/>
                  </a:lnTo>
                  <a:lnTo>
                    <a:pt x="190" y="288"/>
                  </a:lnTo>
                  <a:lnTo>
                    <a:pt x="192" y="291"/>
                  </a:lnTo>
                  <a:lnTo>
                    <a:pt x="193" y="292"/>
                  </a:lnTo>
                  <a:lnTo>
                    <a:pt x="200" y="301"/>
                  </a:lnTo>
                  <a:lnTo>
                    <a:pt x="214" y="301"/>
                  </a:lnTo>
                  <a:lnTo>
                    <a:pt x="247" y="301"/>
                  </a:lnTo>
                  <a:lnTo>
                    <a:pt x="265" y="301"/>
                  </a:lnTo>
                  <a:lnTo>
                    <a:pt x="270" y="301"/>
                  </a:lnTo>
                  <a:lnTo>
                    <a:pt x="272" y="301"/>
                  </a:lnTo>
                  <a:lnTo>
                    <a:pt x="274" y="301"/>
                  </a:lnTo>
                  <a:lnTo>
                    <a:pt x="274" y="300"/>
                  </a:lnTo>
                  <a:lnTo>
                    <a:pt x="274" y="300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7" y="298"/>
                  </a:lnTo>
                  <a:lnTo>
                    <a:pt x="279" y="297"/>
                  </a:lnTo>
                  <a:lnTo>
                    <a:pt x="279" y="296"/>
                  </a:lnTo>
                  <a:lnTo>
                    <a:pt x="281" y="294"/>
                  </a:lnTo>
                  <a:lnTo>
                    <a:pt x="281" y="294"/>
                  </a:lnTo>
                  <a:lnTo>
                    <a:pt x="281" y="293"/>
                  </a:lnTo>
                  <a:lnTo>
                    <a:pt x="281" y="293"/>
                  </a:lnTo>
                  <a:lnTo>
                    <a:pt x="284" y="285"/>
                  </a:lnTo>
                  <a:lnTo>
                    <a:pt x="287" y="265"/>
                  </a:lnTo>
                  <a:lnTo>
                    <a:pt x="288" y="264"/>
                  </a:lnTo>
                  <a:lnTo>
                    <a:pt x="301" y="248"/>
                  </a:lnTo>
                  <a:lnTo>
                    <a:pt x="305" y="243"/>
                  </a:lnTo>
                  <a:lnTo>
                    <a:pt x="307" y="241"/>
                  </a:lnTo>
                  <a:lnTo>
                    <a:pt x="307" y="240"/>
                  </a:lnTo>
                  <a:lnTo>
                    <a:pt x="345" y="239"/>
                  </a:lnTo>
                  <a:lnTo>
                    <a:pt x="346" y="239"/>
                  </a:lnTo>
                  <a:lnTo>
                    <a:pt x="349" y="243"/>
                  </a:lnTo>
                  <a:lnTo>
                    <a:pt x="351" y="243"/>
                  </a:lnTo>
                  <a:lnTo>
                    <a:pt x="356" y="242"/>
                  </a:lnTo>
                  <a:lnTo>
                    <a:pt x="361" y="242"/>
                  </a:lnTo>
                  <a:lnTo>
                    <a:pt x="359" y="237"/>
                  </a:lnTo>
                  <a:lnTo>
                    <a:pt x="352" y="216"/>
                  </a:lnTo>
                  <a:lnTo>
                    <a:pt x="352" y="216"/>
                  </a:lnTo>
                  <a:lnTo>
                    <a:pt x="354" y="208"/>
                  </a:lnTo>
                  <a:lnTo>
                    <a:pt x="354" y="208"/>
                  </a:lnTo>
                  <a:lnTo>
                    <a:pt x="356" y="205"/>
                  </a:lnTo>
                  <a:lnTo>
                    <a:pt x="357" y="202"/>
                  </a:lnTo>
                  <a:lnTo>
                    <a:pt x="358" y="201"/>
                  </a:lnTo>
                  <a:lnTo>
                    <a:pt x="358" y="201"/>
                  </a:lnTo>
                  <a:lnTo>
                    <a:pt x="358" y="201"/>
                  </a:lnTo>
                  <a:lnTo>
                    <a:pt x="358" y="201"/>
                  </a:lnTo>
                  <a:lnTo>
                    <a:pt x="359" y="197"/>
                  </a:lnTo>
                  <a:lnTo>
                    <a:pt x="359" y="197"/>
                  </a:lnTo>
                  <a:lnTo>
                    <a:pt x="369" y="186"/>
                  </a:lnTo>
                  <a:lnTo>
                    <a:pt x="369" y="185"/>
                  </a:lnTo>
                  <a:lnTo>
                    <a:pt x="374" y="180"/>
                  </a:lnTo>
                  <a:lnTo>
                    <a:pt x="375" y="180"/>
                  </a:lnTo>
                  <a:lnTo>
                    <a:pt x="376" y="179"/>
                  </a:lnTo>
                  <a:lnTo>
                    <a:pt x="376" y="174"/>
                  </a:lnTo>
                  <a:lnTo>
                    <a:pt x="376" y="17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/>
          </p:nvSpPr>
          <p:spPr bwMode="auto">
            <a:xfrm>
              <a:off x="2697" y="2872"/>
              <a:ext cx="641" cy="558"/>
            </a:xfrm>
            <a:custGeom>
              <a:avLst/>
              <a:gdLst>
                <a:gd name="T0" fmla="*/ 583 w 641"/>
                <a:gd name="T1" fmla="*/ 265 h 558"/>
                <a:gd name="T2" fmla="*/ 505 w 641"/>
                <a:gd name="T3" fmla="*/ 190 h 558"/>
                <a:gd name="T4" fmla="*/ 529 w 641"/>
                <a:gd name="T5" fmla="*/ 100 h 558"/>
                <a:gd name="T6" fmla="*/ 507 w 641"/>
                <a:gd name="T7" fmla="*/ 66 h 558"/>
                <a:gd name="T8" fmla="*/ 457 w 641"/>
                <a:gd name="T9" fmla="*/ 9 h 558"/>
                <a:gd name="T10" fmla="*/ 382 w 641"/>
                <a:gd name="T11" fmla="*/ 0 h 558"/>
                <a:gd name="T12" fmla="*/ 371 w 641"/>
                <a:gd name="T13" fmla="*/ 17 h 558"/>
                <a:gd name="T14" fmla="*/ 369 w 641"/>
                <a:gd name="T15" fmla="*/ 21 h 558"/>
                <a:gd name="T16" fmla="*/ 367 w 641"/>
                <a:gd name="T17" fmla="*/ 25 h 558"/>
                <a:gd name="T18" fmla="*/ 366 w 641"/>
                <a:gd name="T19" fmla="*/ 29 h 558"/>
                <a:gd name="T20" fmla="*/ 365 w 641"/>
                <a:gd name="T21" fmla="*/ 35 h 558"/>
                <a:gd name="T22" fmla="*/ 390 w 641"/>
                <a:gd name="T23" fmla="*/ 49 h 558"/>
                <a:gd name="T24" fmla="*/ 343 w 641"/>
                <a:gd name="T25" fmla="*/ 78 h 558"/>
                <a:gd name="T26" fmla="*/ 343 w 641"/>
                <a:gd name="T27" fmla="*/ 78 h 558"/>
                <a:gd name="T28" fmla="*/ 327 w 641"/>
                <a:gd name="T29" fmla="*/ 84 h 558"/>
                <a:gd name="T30" fmla="*/ 304 w 641"/>
                <a:gd name="T31" fmla="*/ 107 h 558"/>
                <a:gd name="T32" fmla="*/ 298 w 641"/>
                <a:gd name="T33" fmla="*/ 113 h 558"/>
                <a:gd name="T34" fmla="*/ 279 w 641"/>
                <a:gd name="T35" fmla="*/ 122 h 558"/>
                <a:gd name="T36" fmla="*/ 269 w 641"/>
                <a:gd name="T37" fmla="*/ 165 h 558"/>
                <a:gd name="T38" fmla="*/ 234 w 641"/>
                <a:gd name="T39" fmla="*/ 189 h 558"/>
                <a:gd name="T40" fmla="*/ 266 w 641"/>
                <a:gd name="T41" fmla="*/ 236 h 558"/>
                <a:gd name="T42" fmla="*/ 263 w 641"/>
                <a:gd name="T43" fmla="*/ 262 h 558"/>
                <a:gd name="T44" fmla="*/ 237 w 641"/>
                <a:gd name="T45" fmla="*/ 260 h 558"/>
                <a:gd name="T46" fmla="*/ 209 w 641"/>
                <a:gd name="T47" fmla="*/ 241 h 558"/>
                <a:gd name="T48" fmla="*/ 161 w 641"/>
                <a:gd name="T49" fmla="*/ 209 h 558"/>
                <a:gd name="T50" fmla="*/ 139 w 641"/>
                <a:gd name="T51" fmla="*/ 204 h 558"/>
                <a:gd name="T52" fmla="*/ 134 w 641"/>
                <a:gd name="T53" fmla="*/ 234 h 558"/>
                <a:gd name="T54" fmla="*/ 133 w 641"/>
                <a:gd name="T55" fmla="*/ 234 h 558"/>
                <a:gd name="T56" fmla="*/ 109 w 641"/>
                <a:gd name="T57" fmla="*/ 218 h 558"/>
                <a:gd name="T58" fmla="*/ 88 w 641"/>
                <a:gd name="T59" fmla="*/ 228 h 558"/>
                <a:gd name="T60" fmla="*/ 88 w 641"/>
                <a:gd name="T61" fmla="*/ 229 h 558"/>
                <a:gd name="T62" fmla="*/ 94 w 641"/>
                <a:gd name="T63" fmla="*/ 243 h 558"/>
                <a:gd name="T64" fmla="*/ 103 w 641"/>
                <a:gd name="T65" fmla="*/ 274 h 558"/>
                <a:gd name="T66" fmla="*/ 106 w 641"/>
                <a:gd name="T67" fmla="*/ 282 h 558"/>
                <a:gd name="T68" fmla="*/ 114 w 641"/>
                <a:gd name="T69" fmla="*/ 314 h 558"/>
                <a:gd name="T70" fmla="*/ 102 w 641"/>
                <a:gd name="T71" fmla="*/ 318 h 558"/>
                <a:gd name="T72" fmla="*/ 103 w 641"/>
                <a:gd name="T73" fmla="*/ 320 h 558"/>
                <a:gd name="T74" fmla="*/ 94 w 641"/>
                <a:gd name="T75" fmla="*/ 326 h 558"/>
                <a:gd name="T76" fmla="*/ 59 w 641"/>
                <a:gd name="T77" fmla="*/ 387 h 558"/>
                <a:gd name="T78" fmla="*/ 48 w 641"/>
                <a:gd name="T79" fmla="*/ 394 h 558"/>
                <a:gd name="T80" fmla="*/ 45 w 641"/>
                <a:gd name="T81" fmla="*/ 403 h 558"/>
                <a:gd name="T82" fmla="*/ 43 w 641"/>
                <a:gd name="T83" fmla="*/ 407 h 558"/>
                <a:gd name="T84" fmla="*/ 43 w 641"/>
                <a:gd name="T85" fmla="*/ 407 h 558"/>
                <a:gd name="T86" fmla="*/ 41 w 641"/>
                <a:gd name="T87" fmla="*/ 411 h 558"/>
                <a:gd name="T88" fmla="*/ 0 w 641"/>
                <a:gd name="T89" fmla="*/ 430 h 558"/>
                <a:gd name="T90" fmla="*/ 46 w 641"/>
                <a:gd name="T91" fmla="*/ 459 h 558"/>
                <a:gd name="T92" fmla="*/ 71 w 641"/>
                <a:gd name="T93" fmla="*/ 437 h 558"/>
                <a:gd name="T94" fmla="*/ 76 w 641"/>
                <a:gd name="T95" fmla="*/ 437 h 558"/>
                <a:gd name="T96" fmla="*/ 81 w 641"/>
                <a:gd name="T97" fmla="*/ 442 h 558"/>
                <a:gd name="T98" fmla="*/ 81 w 641"/>
                <a:gd name="T99" fmla="*/ 443 h 558"/>
                <a:gd name="T100" fmla="*/ 80 w 641"/>
                <a:gd name="T101" fmla="*/ 476 h 558"/>
                <a:gd name="T102" fmla="*/ 138 w 641"/>
                <a:gd name="T103" fmla="*/ 474 h 558"/>
                <a:gd name="T104" fmla="*/ 206 w 641"/>
                <a:gd name="T105" fmla="*/ 489 h 558"/>
                <a:gd name="T106" fmla="*/ 248 w 641"/>
                <a:gd name="T107" fmla="*/ 532 h 558"/>
                <a:gd name="T108" fmla="*/ 329 w 641"/>
                <a:gd name="T109" fmla="*/ 553 h 558"/>
                <a:gd name="T110" fmla="*/ 404 w 641"/>
                <a:gd name="T111" fmla="*/ 551 h 558"/>
                <a:gd name="T112" fmla="*/ 460 w 641"/>
                <a:gd name="T113" fmla="*/ 506 h 558"/>
                <a:gd name="T114" fmla="*/ 515 w 641"/>
                <a:gd name="T115" fmla="*/ 444 h 558"/>
                <a:gd name="T116" fmla="*/ 532 w 641"/>
                <a:gd name="T117" fmla="*/ 425 h 558"/>
                <a:gd name="T118" fmla="*/ 544 w 641"/>
                <a:gd name="T119" fmla="*/ 415 h 558"/>
                <a:gd name="T120" fmla="*/ 606 w 641"/>
                <a:gd name="T121" fmla="*/ 373 h 558"/>
                <a:gd name="T122" fmla="*/ 641 w 641"/>
                <a:gd name="T123" fmla="*/ 302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1" h="558">
                  <a:moveTo>
                    <a:pt x="626" y="256"/>
                  </a:moveTo>
                  <a:lnTo>
                    <a:pt x="597" y="265"/>
                  </a:lnTo>
                  <a:lnTo>
                    <a:pt x="583" y="265"/>
                  </a:lnTo>
                  <a:lnTo>
                    <a:pt x="520" y="224"/>
                  </a:lnTo>
                  <a:lnTo>
                    <a:pt x="508" y="207"/>
                  </a:lnTo>
                  <a:lnTo>
                    <a:pt x="505" y="190"/>
                  </a:lnTo>
                  <a:lnTo>
                    <a:pt x="503" y="165"/>
                  </a:lnTo>
                  <a:lnTo>
                    <a:pt x="527" y="114"/>
                  </a:lnTo>
                  <a:lnTo>
                    <a:pt x="529" y="100"/>
                  </a:lnTo>
                  <a:lnTo>
                    <a:pt x="528" y="89"/>
                  </a:lnTo>
                  <a:lnTo>
                    <a:pt x="515" y="70"/>
                  </a:lnTo>
                  <a:lnTo>
                    <a:pt x="507" y="66"/>
                  </a:lnTo>
                  <a:lnTo>
                    <a:pt x="488" y="61"/>
                  </a:lnTo>
                  <a:lnTo>
                    <a:pt x="460" y="14"/>
                  </a:lnTo>
                  <a:lnTo>
                    <a:pt x="457" y="9"/>
                  </a:lnTo>
                  <a:lnTo>
                    <a:pt x="445" y="11"/>
                  </a:lnTo>
                  <a:lnTo>
                    <a:pt x="427" y="14"/>
                  </a:lnTo>
                  <a:lnTo>
                    <a:pt x="382" y="0"/>
                  </a:lnTo>
                  <a:lnTo>
                    <a:pt x="380" y="2"/>
                  </a:lnTo>
                  <a:lnTo>
                    <a:pt x="378" y="4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0" y="19"/>
                  </a:lnTo>
                  <a:lnTo>
                    <a:pt x="369" y="21"/>
                  </a:lnTo>
                  <a:lnTo>
                    <a:pt x="369" y="21"/>
                  </a:lnTo>
                  <a:lnTo>
                    <a:pt x="369" y="21"/>
                  </a:lnTo>
                  <a:lnTo>
                    <a:pt x="367" y="25"/>
                  </a:lnTo>
                  <a:lnTo>
                    <a:pt x="367" y="25"/>
                  </a:lnTo>
                  <a:lnTo>
                    <a:pt x="366" y="29"/>
                  </a:lnTo>
                  <a:lnTo>
                    <a:pt x="366" y="29"/>
                  </a:lnTo>
                  <a:lnTo>
                    <a:pt x="364" y="30"/>
                  </a:lnTo>
                  <a:lnTo>
                    <a:pt x="364" y="31"/>
                  </a:lnTo>
                  <a:lnTo>
                    <a:pt x="365" y="35"/>
                  </a:lnTo>
                  <a:lnTo>
                    <a:pt x="365" y="38"/>
                  </a:lnTo>
                  <a:lnTo>
                    <a:pt x="381" y="42"/>
                  </a:lnTo>
                  <a:lnTo>
                    <a:pt x="390" y="49"/>
                  </a:lnTo>
                  <a:lnTo>
                    <a:pt x="391" y="53"/>
                  </a:lnTo>
                  <a:lnTo>
                    <a:pt x="378" y="73"/>
                  </a:lnTo>
                  <a:lnTo>
                    <a:pt x="343" y="78"/>
                  </a:lnTo>
                  <a:lnTo>
                    <a:pt x="343" y="78"/>
                  </a:lnTo>
                  <a:lnTo>
                    <a:pt x="343" y="78"/>
                  </a:lnTo>
                  <a:lnTo>
                    <a:pt x="343" y="78"/>
                  </a:lnTo>
                  <a:lnTo>
                    <a:pt x="337" y="80"/>
                  </a:lnTo>
                  <a:lnTo>
                    <a:pt x="327" y="84"/>
                  </a:lnTo>
                  <a:lnTo>
                    <a:pt x="327" y="84"/>
                  </a:lnTo>
                  <a:lnTo>
                    <a:pt x="326" y="84"/>
                  </a:lnTo>
                  <a:lnTo>
                    <a:pt x="326" y="85"/>
                  </a:lnTo>
                  <a:lnTo>
                    <a:pt x="304" y="107"/>
                  </a:lnTo>
                  <a:lnTo>
                    <a:pt x="304" y="107"/>
                  </a:lnTo>
                  <a:lnTo>
                    <a:pt x="299" y="112"/>
                  </a:lnTo>
                  <a:lnTo>
                    <a:pt x="298" y="113"/>
                  </a:lnTo>
                  <a:lnTo>
                    <a:pt x="297" y="114"/>
                  </a:lnTo>
                  <a:lnTo>
                    <a:pt x="297" y="114"/>
                  </a:lnTo>
                  <a:lnTo>
                    <a:pt x="279" y="122"/>
                  </a:lnTo>
                  <a:lnTo>
                    <a:pt x="271" y="135"/>
                  </a:lnTo>
                  <a:lnTo>
                    <a:pt x="274" y="160"/>
                  </a:lnTo>
                  <a:lnTo>
                    <a:pt x="269" y="165"/>
                  </a:lnTo>
                  <a:lnTo>
                    <a:pt x="244" y="166"/>
                  </a:lnTo>
                  <a:lnTo>
                    <a:pt x="230" y="172"/>
                  </a:lnTo>
                  <a:lnTo>
                    <a:pt x="234" y="189"/>
                  </a:lnTo>
                  <a:lnTo>
                    <a:pt x="251" y="222"/>
                  </a:lnTo>
                  <a:lnTo>
                    <a:pt x="266" y="234"/>
                  </a:lnTo>
                  <a:lnTo>
                    <a:pt x="266" y="236"/>
                  </a:lnTo>
                  <a:lnTo>
                    <a:pt x="267" y="259"/>
                  </a:lnTo>
                  <a:lnTo>
                    <a:pt x="267" y="259"/>
                  </a:lnTo>
                  <a:lnTo>
                    <a:pt x="263" y="262"/>
                  </a:lnTo>
                  <a:lnTo>
                    <a:pt x="240" y="262"/>
                  </a:lnTo>
                  <a:lnTo>
                    <a:pt x="237" y="260"/>
                  </a:lnTo>
                  <a:lnTo>
                    <a:pt x="237" y="260"/>
                  </a:lnTo>
                  <a:lnTo>
                    <a:pt x="234" y="257"/>
                  </a:lnTo>
                  <a:lnTo>
                    <a:pt x="234" y="256"/>
                  </a:lnTo>
                  <a:lnTo>
                    <a:pt x="209" y="241"/>
                  </a:lnTo>
                  <a:lnTo>
                    <a:pt x="177" y="230"/>
                  </a:lnTo>
                  <a:lnTo>
                    <a:pt x="168" y="215"/>
                  </a:lnTo>
                  <a:lnTo>
                    <a:pt x="161" y="209"/>
                  </a:lnTo>
                  <a:lnTo>
                    <a:pt x="153" y="198"/>
                  </a:lnTo>
                  <a:lnTo>
                    <a:pt x="145" y="195"/>
                  </a:lnTo>
                  <a:lnTo>
                    <a:pt x="139" y="204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34" y="234"/>
                  </a:lnTo>
                  <a:lnTo>
                    <a:pt x="134" y="234"/>
                  </a:lnTo>
                  <a:lnTo>
                    <a:pt x="134" y="234"/>
                  </a:lnTo>
                  <a:lnTo>
                    <a:pt x="133" y="234"/>
                  </a:lnTo>
                  <a:lnTo>
                    <a:pt x="133" y="234"/>
                  </a:lnTo>
                  <a:lnTo>
                    <a:pt x="120" y="221"/>
                  </a:lnTo>
                  <a:lnTo>
                    <a:pt x="109" y="218"/>
                  </a:lnTo>
                  <a:lnTo>
                    <a:pt x="92" y="226"/>
                  </a:lnTo>
                  <a:lnTo>
                    <a:pt x="92" y="226"/>
                  </a:lnTo>
                  <a:lnTo>
                    <a:pt x="88" y="228"/>
                  </a:lnTo>
                  <a:lnTo>
                    <a:pt x="87" y="228"/>
                  </a:lnTo>
                  <a:lnTo>
                    <a:pt x="88" y="228"/>
                  </a:lnTo>
                  <a:lnTo>
                    <a:pt x="88" y="229"/>
                  </a:lnTo>
                  <a:lnTo>
                    <a:pt x="90" y="232"/>
                  </a:lnTo>
                  <a:lnTo>
                    <a:pt x="90" y="233"/>
                  </a:lnTo>
                  <a:lnTo>
                    <a:pt x="94" y="243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103" y="274"/>
                  </a:lnTo>
                  <a:lnTo>
                    <a:pt x="103" y="274"/>
                  </a:lnTo>
                  <a:lnTo>
                    <a:pt x="103" y="274"/>
                  </a:lnTo>
                  <a:lnTo>
                    <a:pt x="106" y="282"/>
                  </a:lnTo>
                  <a:lnTo>
                    <a:pt x="106" y="283"/>
                  </a:lnTo>
                  <a:lnTo>
                    <a:pt x="118" y="309"/>
                  </a:lnTo>
                  <a:lnTo>
                    <a:pt x="114" y="314"/>
                  </a:lnTo>
                  <a:lnTo>
                    <a:pt x="111" y="315"/>
                  </a:lnTo>
                  <a:lnTo>
                    <a:pt x="111" y="314"/>
                  </a:lnTo>
                  <a:lnTo>
                    <a:pt x="102" y="318"/>
                  </a:lnTo>
                  <a:lnTo>
                    <a:pt x="103" y="319"/>
                  </a:lnTo>
                  <a:lnTo>
                    <a:pt x="101" y="318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1" y="318"/>
                  </a:lnTo>
                  <a:lnTo>
                    <a:pt x="94" y="326"/>
                  </a:lnTo>
                  <a:lnTo>
                    <a:pt x="86" y="378"/>
                  </a:lnTo>
                  <a:lnTo>
                    <a:pt x="78" y="384"/>
                  </a:lnTo>
                  <a:lnTo>
                    <a:pt x="59" y="387"/>
                  </a:lnTo>
                  <a:lnTo>
                    <a:pt x="59" y="383"/>
                  </a:lnTo>
                  <a:lnTo>
                    <a:pt x="54" y="388"/>
                  </a:lnTo>
                  <a:lnTo>
                    <a:pt x="48" y="394"/>
                  </a:lnTo>
                  <a:lnTo>
                    <a:pt x="50" y="394"/>
                  </a:lnTo>
                  <a:lnTo>
                    <a:pt x="45" y="403"/>
                  </a:lnTo>
                  <a:lnTo>
                    <a:pt x="45" y="403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3" y="407"/>
                  </a:lnTo>
                  <a:lnTo>
                    <a:pt x="41" y="411"/>
                  </a:lnTo>
                  <a:lnTo>
                    <a:pt x="41" y="411"/>
                  </a:lnTo>
                  <a:lnTo>
                    <a:pt x="39" y="411"/>
                  </a:lnTo>
                  <a:lnTo>
                    <a:pt x="0" y="430"/>
                  </a:lnTo>
                  <a:lnTo>
                    <a:pt x="4" y="433"/>
                  </a:lnTo>
                  <a:lnTo>
                    <a:pt x="14" y="442"/>
                  </a:lnTo>
                  <a:lnTo>
                    <a:pt x="46" y="459"/>
                  </a:lnTo>
                  <a:lnTo>
                    <a:pt x="57" y="456"/>
                  </a:lnTo>
                  <a:lnTo>
                    <a:pt x="69" y="436"/>
                  </a:lnTo>
                  <a:lnTo>
                    <a:pt x="71" y="437"/>
                  </a:lnTo>
                  <a:lnTo>
                    <a:pt x="76" y="437"/>
                  </a:lnTo>
                  <a:lnTo>
                    <a:pt x="76" y="437"/>
                  </a:lnTo>
                  <a:lnTo>
                    <a:pt x="76" y="437"/>
                  </a:lnTo>
                  <a:lnTo>
                    <a:pt x="76" y="438"/>
                  </a:lnTo>
                  <a:lnTo>
                    <a:pt x="78" y="439"/>
                  </a:lnTo>
                  <a:lnTo>
                    <a:pt x="81" y="442"/>
                  </a:lnTo>
                  <a:lnTo>
                    <a:pt x="81" y="442"/>
                  </a:lnTo>
                  <a:lnTo>
                    <a:pt x="81" y="443"/>
                  </a:lnTo>
                  <a:lnTo>
                    <a:pt x="81" y="443"/>
                  </a:lnTo>
                  <a:lnTo>
                    <a:pt x="83" y="444"/>
                  </a:lnTo>
                  <a:lnTo>
                    <a:pt x="83" y="444"/>
                  </a:lnTo>
                  <a:lnTo>
                    <a:pt x="80" y="476"/>
                  </a:lnTo>
                  <a:lnTo>
                    <a:pt x="82" y="485"/>
                  </a:lnTo>
                  <a:lnTo>
                    <a:pt x="129" y="480"/>
                  </a:lnTo>
                  <a:lnTo>
                    <a:pt x="138" y="474"/>
                  </a:lnTo>
                  <a:lnTo>
                    <a:pt x="167" y="483"/>
                  </a:lnTo>
                  <a:lnTo>
                    <a:pt x="183" y="493"/>
                  </a:lnTo>
                  <a:lnTo>
                    <a:pt x="206" y="489"/>
                  </a:lnTo>
                  <a:lnTo>
                    <a:pt x="218" y="497"/>
                  </a:lnTo>
                  <a:lnTo>
                    <a:pt x="240" y="529"/>
                  </a:lnTo>
                  <a:lnTo>
                    <a:pt x="248" y="532"/>
                  </a:lnTo>
                  <a:lnTo>
                    <a:pt x="296" y="555"/>
                  </a:lnTo>
                  <a:lnTo>
                    <a:pt x="316" y="555"/>
                  </a:lnTo>
                  <a:lnTo>
                    <a:pt x="329" y="553"/>
                  </a:lnTo>
                  <a:lnTo>
                    <a:pt x="356" y="558"/>
                  </a:lnTo>
                  <a:lnTo>
                    <a:pt x="369" y="553"/>
                  </a:lnTo>
                  <a:lnTo>
                    <a:pt x="404" y="551"/>
                  </a:lnTo>
                  <a:lnTo>
                    <a:pt x="429" y="532"/>
                  </a:lnTo>
                  <a:lnTo>
                    <a:pt x="443" y="527"/>
                  </a:lnTo>
                  <a:lnTo>
                    <a:pt x="460" y="506"/>
                  </a:lnTo>
                  <a:lnTo>
                    <a:pt x="474" y="469"/>
                  </a:lnTo>
                  <a:lnTo>
                    <a:pt x="482" y="463"/>
                  </a:lnTo>
                  <a:lnTo>
                    <a:pt x="515" y="444"/>
                  </a:lnTo>
                  <a:lnTo>
                    <a:pt x="528" y="429"/>
                  </a:lnTo>
                  <a:lnTo>
                    <a:pt x="530" y="427"/>
                  </a:lnTo>
                  <a:lnTo>
                    <a:pt x="532" y="425"/>
                  </a:lnTo>
                  <a:lnTo>
                    <a:pt x="536" y="421"/>
                  </a:lnTo>
                  <a:lnTo>
                    <a:pt x="542" y="417"/>
                  </a:lnTo>
                  <a:lnTo>
                    <a:pt x="544" y="415"/>
                  </a:lnTo>
                  <a:lnTo>
                    <a:pt x="560" y="399"/>
                  </a:lnTo>
                  <a:lnTo>
                    <a:pt x="562" y="397"/>
                  </a:lnTo>
                  <a:lnTo>
                    <a:pt x="606" y="373"/>
                  </a:lnTo>
                  <a:lnTo>
                    <a:pt x="613" y="345"/>
                  </a:lnTo>
                  <a:lnTo>
                    <a:pt x="613" y="334"/>
                  </a:lnTo>
                  <a:lnTo>
                    <a:pt x="641" y="302"/>
                  </a:lnTo>
                  <a:lnTo>
                    <a:pt x="641" y="262"/>
                  </a:lnTo>
                  <a:lnTo>
                    <a:pt x="626" y="2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/>
            </p:cNvSpPr>
            <p:nvPr/>
          </p:nvSpPr>
          <p:spPr bwMode="auto">
            <a:xfrm>
              <a:off x="2464" y="1994"/>
              <a:ext cx="778" cy="599"/>
            </a:xfrm>
            <a:custGeom>
              <a:avLst/>
              <a:gdLst>
                <a:gd name="T0" fmla="*/ 744 w 778"/>
                <a:gd name="T1" fmla="*/ 256 h 599"/>
                <a:gd name="T2" fmla="*/ 705 w 778"/>
                <a:gd name="T3" fmla="*/ 133 h 599"/>
                <a:gd name="T4" fmla="*/ 585 w 778"/>
                <a:gd name="T5" fmla="*/ 92 h 599"/>
                <a:gd name="T6" fmla="*/ 434 w 778"/>
                <a:gd name="T7" fmla="*/ 206 h 599"/>
                <a:gd name="T8" fmla="*/ 307 w 778"/>
                <a:gd name="T9" fmla="*/ 96 h 599"/>
                <a:gd name="T10" fmla="*/ 132 w 778"/>
                <a:gd name="T11" fmla="*/ 19 h 599"/>
                <a:gd name="T12" fmla="*/ 92 w 778"/>
                <a:gd name="T13" fmla="*/ 2 h 599"/>
                <a:gd name="T14" fmla="*/ 34 w 778"/>
                <a:gd name="T15" fmla="*/ 27 h 599"/>
                <a:gd name="T16" fmla="*/ 27 w 778"/>
                <a:gd name="T17" fmla="*/ 57 h 599"/>
                <a:gd name="T18" fmla="*/ 20 w 778"/>
                <a:gd name="T19" fmla="*/ 63 h 599"/>
                <a:gd name="T20" fmla="*/ 18 w 778"/>
                <a:gd name="T21" fmla="*/ 65 h 599"/>
                <a:gd name="T22" fmla="*/ 34 w 778"/>
                <a:gd name="T23" fmla="*/ 74 h 599"/>
                <a:gd name="T24" fmla="*/ 37 w 778"/>
                <a:gd name="T25" fmla="*/ 76 h 599"/>
                <a:gd name="T26" fmla="*/ 43 w 778"/>
                <a:gd name="T27" fmla="*/ 81 h 599"/>
                <a:gd name="T28" fmla="*/ 35 w 778"/>
                <a:gd name="T29" fmla="*/ 138 h 599"/>
                <a:gd name="T30" fmla="*/ 29 w 778"/>
                <a:gd name="T31" fmla="*/ 150 h 599"/>
                <a:gd name="T32" fmla="*/ 27 w 778"/>
                <a:gd name="T33" fmla="*/ 153 h 599"/>
                <a:gd name="T34" fmla="*/ 7 w 778"/>
                <a:gd name="T35" fmla="*/ 165 h 599"/>
                <a:gd name="T36" fmla="*/ 2 w 778"/>
                <a:gd name="T37" fmla="*/ 170 h 599"/>
                <a:gd name="T38" fmla="*/ 13 w 778"/>
                <a:gd name="T39" fmla="*/ 206 h 599"/>
                <a:gd name="T40" fmla="*/ 9 w 778"/>
                <a:gd name="T41" fmla="*/ 211 h 599"/>
                <a:gd name="T42" fmla="*/ 9 w 778"/>
                <a:gd name="T43" fmla="*/ 243 h 599"/>
                <a:gd name="T44" fmla="*/ 16 w 778"/>
                <a:gd name="T45" fmla="*/ 264 h 599"/>
                <a:gd name="T46" fmla="*/ 23 w 778"/>
                <a:gd name="T47" fmla="*/ 327 h 599"/>
                <a:gd name="T48" fmla="*/ 27 w 778"/>
                <a:gd name="T49" fmla="*/ 335 h 599"/>
                <a:gd name="T50" fmla="*/ 41 w 778"/>
                <a:gd name="T51" fmla="*/ 371 h 599"/>
                <a:gd name="T52" fmla="*/ 36 w 778"/>
                <a:gd name="T53" fmla="*/ 431 h 599"/>
                <a:gd name="T54" fmla="*/ 121 w 778"/>
                <a:gd name="T55" fmla="*/ 460 h 599"/>
                <a:gd name="T56" fmla="*/ 134 w 778"/>
                <a:gd name="T57" fmla="*/ 440 h 599"/>
                <a:gd name="T58" fmla="*/ 142 w 778"/>
                <a:gd name="T59" fmla="*/ 450 h 599"/>
                <a:gd name="T60" fmla="*/ 182 w 778"/>
                <a:gd name="T61" fmla="*/ 505 h 599"/>
                <a:gd name="T62" fmla="*/ 199 w 778"/>
                <a:gd name="T63" fmla="*/ 513 h 599"/>
                <a:gd name="T64" fmla="*/ 208 w 778"/>
                <a:gd name="T65" fmla="*/ 554 h 599"/>
                <a:gd name="T66" fmla="*/ 206 w 778"/>
                <a:gd name="T67" fmla="*/ 599 h 599"/>
                <a:gd name="T68" fmla="*/ 260 w 778"/>
                <a:gd name="T69" fmla="*/ 595 h 599"/>
                <a:gd name="T70" fmla="*/ 293 w 778"/>
                <a:gd name="T71" fmla="*/ 571 h 599"/>
                <a:gd name="T72" fmla="*/ 309 w 778"/>
                <a:gd name="T73" fmla="*/ 567 h 599"/>
                <a:gd name="T74" fmla="*/ 367 w 778"/>
                <a:gd name="T75" fmla="*/ 550 h 599"/>
                <a:gd name="T76" fmla="*/ 426 w 778"/>
                <a:gd name="T77" fmla="*/ 518 h 599"/>
                <a:gd name="T78" fmla="*/ 450 w 778"/>
                <a:gd name="T79" fmla="*/ 538 h 599"/>
                <a:gd name="T80" fmla="*/ 472 w 778"/>
                <a:gd name="T81" fmla="*/ 564 h 599"/>
                <a:gd name="T82" fmla="*/ 521 w 778"/>
                <a:gd name="T83" fmla="*/ 565 h 599"/>
                <a:gd name="T84" fmla="*/ 567 w 778"/>
                <a:gd name="T85" fmla="*/ 556 h 599"/>
                <a:gd name="T86" fmla="*/ 569 w 778"/>
                <a:gd name="T87" fmla="*/ 552 h 599"/>
                <a:gd name="T88" fmla="*/ 597 w 778"/>
                <a:gd name="T89" fmla="*/ 494 h 599"/>
                <a:gd name="T90" fmla="*/ 635 w 778"/>
                <a:gd name="T91" fmla="*/ 451 h 599"/>
                <a:gd name="T92" fmla="*/ 635 w 778"/>
                <a:gd name="T93" fmla="*/ 450 h 599"/>
                <a:gd name="T94" fmla="*/ 645 w 778"/>
                <a:gd name="T95" fmla="*/ 441 h 599"/>
                <a:gd name="T96" fmla="*/ 700 w 778"/>
                <a:gd name="T97" fmla="*/ 364 h 599"/>
                <a:gd name="T98" fmla="*/ 751 w 778"/>
                <a:gd name="T99" fmla="*/ 293 h 599"/>
                <a:gd name="T100" fmla="*/ 759 w 778"/>
                <a:gd name="T101" fmla="*/ 285 h 599"/>
                <a:gd name="T102" fmla="*/ 767 w 778"/>
                <a:gd name="T103" fmla="*/ 276 h 599"/>
                <a:gd name="T104" fmla="*/ 738 w 778"/>
                <a:gd name="T105" fmla="*/ 269 h 599"/>
                <a:gd name="T106" fmla="*/ 737 w 778"/>
                <a:gd name="T107" fmla="*/ 266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8" h="599">
                  <a:moveTo>
                    <a:pt x="739" y="264"/>
                  </a:moveTo>
                  <a:lnTo>
                    <a:pt x="739" y="262"/>
                  </a:lnTo>
                  <a:lnTo>
                    <a:pt x="739" y="262"/>
                  </a:lnTo>
                  <a:lnTo>
                    <a:pt x="739" y="262"/>
                  </a:lnTo>
                  <a:lnTo>
                    <a:pt x="744" y="256"/>
                  </a:lnTo>
                  <a:lnTo>
                    <a:pt x="744" y="256"/>
                  </a:lnTo>
                  <a:lnTo>
                    <a:pt x="755" y="240"/>
                  </a:lnTo>
                  <a:lnTo>
                    <a:pt x="772" y="243"/>
                  </a:lnTo>
                  <a:lnTo>
                    <a:pt x="778" y="244"/>
                  </a:lnTo>
                  <a:lnTo>
                    <a:pt x="762" y="198"/>
                  </a:lnTo>
                  <a:lnTo>
                    <a:pt x="727" y="155"/>
                  </a:lnTo>
                  <a:lnTo>
                    <a:pt x="705" y="133"/>
                  </a:lnTo>
                  <a:lnTo>
                    <a:pt x="686" y="100"/>
                  </a:lnTo>
                  <a:lnTo>
                    <a:pt x="666" y="125"/>
                  </a:lnTo>
                  <a:lnTo>
                    <a:pt x="658" y="127"/>
                  </a:lnTo>
                  <a:lnTo>
                    <a:pt x="640" y="118"/>
                  </a:lnTo>
                  <a:lnTo>
                    <a:pt x="595" y="94"/>
                  </a:lnTo>
                  <a:lnTo>
                    <a:pt x="585" y="92"/>
                  </a:lnTo>
                  <a:lnTo>
                    <a:pt x="527" y="130"/>
                  </a:lnTo>
                  <a:lnTo>
                    <a:pt x="506" y="171"/>
                  </a:lnTo>
                  <a:lnTo>
                    <a:pt x="506" y="172"/>
                  </a:lnTo>
                  <a:lnTo>
                    <a:pt x="502" y="178"/>
                  </a:lnTo>
                  <a:lnTo>
                    <a:pt x="442" y="208"/>
                  </a:lnTo>
                  <a:lnTo>
                    <a:pt x="434" y="206"/>
                  </a:lnTo>
                  <a:lnTo>
                    <a:pt x="395" y="184"/>
                  </a:lnTo>
                  <a:lnTo>
                    <a:pt x="388" y="172"/>
                  </a:lnTo>
                  <a:lnTo>
                    <a:pt x="386" y="143"/>
                  </a:lnTo>
                  <a:lnTo>
                    <a:pt x="333" y="99"/>
                  </a:lnTo>
                  <a:lnTo>
                    <a:pt x="325" y="97"/>
                  </a:lnTo>
                  <a:lnTo>
                    <a:pt x="307" y="96"/>
                  </a:lnTo>
                  <a:lnTo>
                    <a:pt x="204" y="118"/>
                  </a:lnTo>
                  <a:lnTo>
                    <a:pt x="194" y="113"/>
                  </a:lnTo>
                  <a:lnTo>
                    <a:pt x="175" y="76"/>
                  </a:lnTo>
                  <a:lnTo>
                    <a:pt x="150" y="54"/>
                  </a:lnTo>
                  <a:lnTo>
                    <a:pt x="135" y="34"/>
                  </a:lnTo>
                  <a:lnTo>
                    <a:pt x="132" y="19"/>
                  </a:lnTo>
                  <a:lnTo>
                    <a:pt x="105" y="0"/>
                  </a:lnTo>
                  <a:lnTo>
                    <a:pt x="107" y="5"/>
                  </a:lnTo>
                  <a:lnTo>
                    <a:pt x="102" y="5"/>
                  </a:lnTo>
                  <a:lnTo>
                    <a:pt x="97" y="6"/>
                  </a:lnTo>
                  <a:lnTo>
                    <a:pt x="95" y="6"/>
                  </a:lnTo>
                  <a:lnTo>
                    <a:pt x="92" y="2"/>
                  </a:lnTo>
                  <a:lnTo>
                    <a:pt x="91" y="2"/>
                  </a:lnTo>
                  <a:lnTo>
                    <a:pt x="53" y="3"/>
                  </a:lnTo>
                  <a:lnTo>
                    <a:pt x="53" y="4"/>
                  </a:lnTo>
                  <a:lnTo>
                    <a:pt x="51" y="6"/>
                  </a:lnTo>
                  <a:lnTo>
                    <a:pt x="47" y="11"/>
                  </a:lnTo>
                  <a:lnTo>
                    <a:pt x="34" y="27"/>
                  </a:lnTo>
                  <a:lnTo>
                    <a:pt x="33" y="28"/>
                  </a:lnTo>
                  <a:lnTo>
                    <a:pt x="30" y="48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59"/>
                  </a:lnTo>
                  <a:lnTo>
                    <a:pt x="25" y="60"/>
                  </a:lnTo>
                  <a:lnTo>
                    <a:pt x="23" y="61"/>
                  </a:lnTo>
                  <a:lnTo>
                    <a:pt x="23" y="62"/>
                  </a:lnTo>
                  <a:lnTo>
                    <a:pt x="22" y="62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4"/>
                  </a:lnTo>
                  <a:lnTo>
                    <a:pt x="18" y="64"/>
                  </a:lnTo>
                  <a:lnTo>
                    <a:pt x="16" y="64"/>
                  </a:lnTo>
                  <a:lnTo>
                    <a:pt x="11" y="64"/>
                  </a:lnTo>
                  <a:lnTo>
                    <a:pt x="18" y="65"/>
                  </a:lnTo>
                  <a:lnTo>
                    <a:pt x="19" y="65"/>
                  </a:lnTo>
                  <a:lnTo>
                    <a:pt x="21" y="67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30" y="72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5" y="74"/>
                  </a:lnTo>
                  <a:lnTo>
                    <a:pt x="35" y="74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9" y="78"/>
                  </a:lnTo>
                  <a:lnTo>
                    <a:pt x="39" y="77"/>
                  </a:lnTo>
                  <a:lnTo>
                    <a:pt x="42" y="80"/>
                  </a:lnTo>
                  <a:lnTo>
                    <a:pt x="43" y="81"/>
                  </a:lnTo>
                  <a:lnTo>
                    <a:pt x="44" y="81"/>
                  </a:lnTo>
                  <a:lnTo>
                    <a:pt x="47" y="84"/>
                  </a:lnTo>
                  <a:lnTo>
                    <a:pt x="36" y="137"/>
                  </a:lnTo>
                  <a:lnTo>
                    <a:pt x="36" y="137"/>
                  </a:lnTo>
                  <a:lnTo>
                    <a:pt x="35" y="138"/>
                  </a:lnTo>
                  <a:lnTo>
                    <a:pt x="35" y="138"/>
                  </a:lnTo>
                  <a:lnTo>
                    <a:pt x="35" y="138"/>
                  </a:lnTo>
                  <a:lnTo>
                    <a:pt x="34" y="140"/>
                  </a:lnTo>
                  <a:lnTo>
                    <a:pt x="30" y="149"/>
                  </a:lnTo>
                  <a:lnTo>
                    <a:pt x="30" y="150"/>
                  </a:lnTo>
                  <a:lnTo>
                    <a:pt x="30" y="150"/>
                  </a:lnTo>
                  <a:lnTo>
                    <a:pt x="29" y="150"/>
                  </a:lnTo>
                  <a:lnTo>
                    <a:pt x="29" y="150"/>
                  </a:lnTo>
                  <a:lnTo>
                    <a:pt x="29" y="150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7" y="153"/>
                  </a:lnTo>
                  <a:lnTo>
                    <a:pt x="25" y="155"/>
                  </a:lnTo>
                  <a:lnTo>
                    <a:pt x="25" y="155"/>
                  </a:lnTo>
                  <a:lnTo>
                    <a:pt x="25" y="155"/>
                  </a:lnTo>
                  <a:lnTo>
                    <a:pt x="24" y="155"/>
                  </a:lnTo>
                  <a:lnTo>
                    <a:pt x="12" y="161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6" y="165"/>
                  </a:lnTo>
                  <a:lnTo>
                    <a:pt x="6" y="165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70"/>
                  </a:lnTo>
                  <a:lnTo>
                    <a:pt x="18" y="198"/>
                  </a:lnTo>
                  <a:lnTo>
                    <a:pt x="16" y="202"/>
                  </a:lnTo>
                  <a:lnTo>
                    <a:pt x="16" y="203"/>
                  </a:lnTo>
                  <a:lnTo>
                    <a:pt x="15" y="205"/>
                  </a:lnTo>
                  <a:lnTo>
                    <a:pt x="15" y="205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12" y="208"/>
                  </a:lnTo>
                  <a:lnTo>
                    <a:pt x="11" y="209"/>
                  </a:lnTo>
                  <a:lnTo>
                    <a:pt x="9" y="211"/>
                  </a:lnTo>
                  <a:lnTo>
                    <a:pt x="9" y="211"/>
                  </a:lnTo>
                  <a:lnTo>
                    <a:pt x="0" y="222"/>
                  </a:lnTo>
                  <a:lnTo>
                    <a:pt x="0" y="228"/>
                  </a:lnTo>
                  <a:lnTo>
                    <a:pt x="3" y="237"/>
                  </a:lnTo>
                  <a:lnTo>
                    <a:pt x="7" y="245"/>
                  </a:lnTo>
                  <a:lnTo>
                    <a:pt x="9" y="243"/>
                  </a:lnTo>
                  <a:lnTo>
                    <a:pt x="9" y="249"/>
                  </a:lnTo>
                  <a:lnTo>
                    <a:pt x="10" y="250"/>
                  </a:lnTo>
                  <a:lnTo>
                    <a:pt x="9" y="251"/>
                  </a:lnTo>
                  <a:lnTo>
                    <a:pt x="9" y="251"/>
                  </a:lnTo>
                  <a:lnTo>
                    <a:pt x="10" y="254"/>
                  </a:lnTo>
                  <a:lnTo>
                    <a:pt x="16" y="264"/>
                  </a:lnTo>
                  <a:lnTo>
                    <a:pt x="14" y="271"/>
                  </a:lnTo>
                  <a:lnTo>
                    <a:pt x="18" y="308"/>
                  </a:lnTo>
                  <a:lnTo>
                    <a:pt x="20" y="320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32"/>
                  </a:lnTo>
                  <a:lnTo>
                    <a:pt x="25" y="332"/>
                  </a:lnTo>
                  <a:lnTo>
                    <a:pt x="27" y="335"/>
                  </a:lnTo>
                  <a:lnTo>
                    <a:pt x="27" y="335"/>
                  </a:lnTo>
                  <a:lnTo>
                    <a:pt x="34" y="349"/>
                  </a:lnTo>
                  <a:lnTo>
                    <a:pt x="34" y="349"/>
                  </a:lnTo>
                  <a:lnTo>
                    <a:pt x="35" y="351"/>
                  </a:lnTo>
                  <a:lnTo>
                    <a:pt x="34" y="350"/>
                  </a:lnTo>
                  <a:lnTo>
                    <a:pt x="40" y="371"/>
                  </a:lnTo>
                  <a:lnTo>
                    <a:pt x="41" y="371"/>
                  </a:lnTo>
                  <a:lnTo>
                    <a:pt x="41" y="374"/>
                  </a:lnTo>
                  <a:lnTo>
                    <a:pt x="42" y="377"/>
                  </a:lnTo>
                  <a:lnTo>
                    <a:pt x="41" y="377"/>
                  </a:lnTo>
                  <a:lnTo>
                    <a:pt x="39" y="413"/>
                  </a:lnTo>
                  <a:lnTo>
                    <a:pt x="37" y="427"/>
                  </a:lnTo>
                  <a:lnTo>
                    <a:pt x="36" y="431"/>
                  </a:lnTo>
                  <a:lnTo>
                    <a:pt x="32" y="432"/>
                  </a:lnTo>
                  <a:lnTo>
                    <a:pt x="44" y="446"/>
                  </a:lnTo>
                  <a:lnTo>
                    <a:pt x="72" y="451"/>
                  </a:lnTo>
                  <a:lnTo>
                    <a:pt x="114" y="467"/>
                  </a:lnTo>
                  <a:lnTo>
                    <a:pt x="121" y="461"/>
                  </a:lnTo>
                  <a:lnTo>
                    <a:pt x="121" y="460"/>
                  </a:lnTo>
                  <a:lnTo>
                    <a:pt x="121" y="460"/>
                  </a:lnTo>
                  <a:lnTo>
                    <a:pt x="123" y="457"/>
                  </a:lnTo>
                  <a:lnTo>
                    <a:pt x="123" y="457"/>
                  </a:lnTo>
                  <a:lnTo>
                    <a:pt x="133" y="441"/>
                  </a:lnTo>
                  <a:lnTo>
                    <a:pt x="134" y="440"/>
                  </a:lnTo>
                  <a:lnTo>
                    <a:pt x="134" y="440"/>
                  </a:lnTo>
                  <a:lnTo>
                    <a:pt x="134" y="439"/>
                  </a:lnTo>
                  <a:lnTo>
                    <a:pt x="134" y="439"/>
                  </a:lnTo>
                  <a:lnTo>
                    <a:pt x="136" y="439"/>
                  </a:lnTo>
                  <a:lnTo>
                    <a:pt x="137" y="439"/>
                  </a:lnTo>
                  <a:lnTo>
                    <a:pt x="139" y="442"/>
                  </a:lnTo>
                  <a:lnTo>
                    <a:pt x="142" y="450"/>
                  </a:lnTo>
                  <a:lnTo>
                    <a:pt x="142" y="450"/>
                  </a:lnTo>
                  <a:lnTo>
                    <a:pt x="148" y="459"/>
                  </a:lnTo>
                  <a:lnTo>
                    <a:pt x="148" y="459"/>
                  </a:lnTo>
                  <a:lnTo>
                    <a:pt x="162" y="487"/>
                  </a:lnTo>
                  <a:lnTo>
                    <a:pt x="181" y="505"/>
                  </a:lnTo>
                  <a:lnTo>
                    <a:pt x="182" y="505"/>
                  </a:lnTo>
                  <a:lnTo>
                    <a:pt x="186" y="507"/>
                  </a:lnTo>
                  <a:lnTo>
                    <a:pt x="186" y="507"/>
                  </a:lnTo>
                  <a:lnTo>
                    <a:pt x="188" y="508"/>
                  </a:lnTo>
                  <a:lnTo>
                    <a:pt x="192" y="509"/>
                  </a:lnTo>
                  <a:lnTo>
                    <a:pt x="196" y="512"/>
                  </a:lnTo>
                  <a:lnTo>
                    <a:pt x="199" y="513"/>
                  </a:lnTo>
                  <a:lnTo>
                    <a:pt x="199" y="513"/>
                  </a:lnTo>
                  <a:lnTo>
                    <a:pt x="199" y="513"/>
                  </a:lnTo>
                  <a:lnTo>
                    <a:pt x="209" y="526"/>
                  </a:lnTo>
                  <a:lnTo>
                    <a:pt x="208" y="553"/>
                  </a:lnTo>
                  <a:lnTo>
                    <a:pt x="208" y="554"/>
                  </a:lnTo>
                  <a:lnTo>
                    <a:pt x="208" y="554"/>
                  </a:lnTo>
                  <a:lnTo>
                    <a:pt x="196" y="570"/>
                  </a:lnTo>
                  <a:lnTo>
                    <a:pt x="196" y="570"/>
                  </a:lnTo>
                  <a:lnTo>
                    <a:pt x="194" y="582"/>
                  </a:lnTo>
                  <a:lnTo>
                    <a:pt x="193" y="590"/>
                  </a:lnTo>
                  <a:lnTo>
                    <a:pt x="193" y="592"/>
                  </a:lnTo>
                  <a:lnTo>
                    <a:pt x="206" y="599"/>
                  </a:lnTo>
                  <a:lnTo>
                    <a:pt x="207" y="599"/>
                  </a:lnTo>
                  <a:lnTo>
                    <a:pt x="212" y="599"/>
                  </a:lnTo>
                  <a:lnTo>
                    <a:pt x="225" y="599"/>
                  </a:lnTo>
                  <a:lnTo>
                    <a:pt x="248" y="598"/>
                  </a:lnTo>
                  <a:lnTo>
                    <a:pt x="248" y="598"/>
                  </a:lnTo>
                  <a:lnTo>
                    <a:pt x="260" y="595"/>
                  </a:lnTo>
                  <a:lnTo>
                    <a:pt x="260" y="594"/>
                  </a:lnTo>
                  <a:lnTo>
                    <a:pt x="265" y="588"/>
                  </a:lnTo>
                  <a:lnTo>
                    <a:pt x="274" y="579"/>
                  </a:lnTo>
                  <a:lnTo>
                    <a:pt x="274" y="579"/>
                  </a:lnTo>
                  <a:lnTo>
                    <a:pt x="286" y="573"/>
                  </a:lnTo>
                  <a:lnTo>
                    <a:pt x="293" y="571"/>
                  </a:lnTo>
                  <a:lnTo>
                    <a:pt x="297" y="569"/>
                  </a:lnTo>
                  <a:lnTo>
                    <a:pt x="303" y="570"/>
                  </a:lnTo>
                  <a:lnTo>
                    <a:pt x="303" y="570"/>
                  </a:lnTo>
                  <a:lnTo>
                    <a:pt x="305" y="569"/>
                  </a:lnTo>
                  <a:lnTo>
                    <a:pt x="309" y="568"/>
                  </a:lnTo>
                  <a:lnTo>
                    <a:pt x="309" y="567"/>
                  </a:lnTo>
                  <a:lnTo>
                    <a:pt x="318" y="562"/>
                  </a:lnTo>
                  <a:lnTo>
                    <a:pt x="327" y="564"/>
                  </a:lnTo>
                  <a:lnTo>
                    <a:pt x="348" y="590"/>
                  </a:lnTo>
                  <a:lnTo>
                    <a:pt x="365" y="554"/>
                  </a:lnTo>
                  <a:lnTo>
                    <a:pt x="367" y="550"/>
                  </a:lnTo>
                  <a:lnTo>
                    <a:pt x="367" y="550"/>
                  </a:lnTo>
                  <a:lnTo>
                    <a:pt x="368" y="549"/>
                  </a:lnTo>
                  <a:lnTo>
                    <a:pt x="374" y="507"/>
                  </a:lnTo>
                  <a:lnTo>
                    <a:pt x="374" y="507"/>
                  </a:lnTo>
                  <a:lnTo>
                    <a:pt x="375" y="506"/>
                  </a:lnTo>
                  <a:lnTo>
                    <a:pt x="381" y="505"/>
                  </a:lnTo>
                  <a:lnTo>
                    <a:pt x="426" y="518"/>
                  </a:lnTo>
                  <a:lnTo>
                    <a:pt x="426" y="518"/>
                  </a:lnTo>
                  <a:lnTo>
                    <a:pt x="433" y="521"/>
                  </a:lnTo>
                  <a:lnTo>
                    <a:pt x="439" y="525"/>
                  </a:lnTo>
                  <a:lnTo>
                    <a:pt x="448" y="536"/>
                  </a:lnTo>
                  <a:lnTo>
                    <a:pt x="449" y="538"/>
                  </a:lnTo>
                  <a:lnTo>
                    <a:pt x="450" y="538"/>
                  </a:lnTo>
                  <a:lnTo>
                    <a:pt x="463" y="553"/>
                  </a:lnTo>
                  <a:lnTo>
                    <a:pt x="465" y="555"/>
                  </a:lnTo>
                  <a:lnTo>
                    <a:pt x="470" y="562"/>
                  </a:lnTo>
                  <a:lnTo>
                    <a:pt x="471" y="562"/>
                  </a:lnTo>
                  <a:lnTo>
                    <a:pt x="471" y="562"/>
                  </a:lnTo>
                  <a:lnTo>
                    <a:pt x="472" y="564"/>
                  </a:lnTo>
                  <a:lnTo>
                    <a:pt x="474" y="564"/>
                  </a:lnTo>
                  <a:lnTo>
                    <a:pt x="486" y="561"/>
                  </a:lnTo>
                  <a:lnTo>
                    <a:pt x="497" y="559"/>
                  </a:lnTo>
                  <a:lnTo>
                    <a:pt x="508" y="562"/>
                  </a:lnTo>
                  <a:lnTo>
                    <a:pt x="521" y="565"/>
                  </a:lnTo>
                  <a:lnTo>
                    <a:pt x="521" y="565"/>
                  </a:lnTo>
                  <a:lnTo>
                    <a:pt x="540" y="567"/>
                  </a:lnTo>
                  <a:lnTo>
                    <a:pt x="564" y="559"/>
                  </a:lnTo>
                  <a:lnTo>
                    <a:pt x="565" y="559"/>
                  </a:lnTo>
                  <a:lnTo>
                    <a:pt x="565" y="558"/>
                  </a:lnTo>
                  <a:lnTo>
                    <a:pt x="567" y="557"/>
                  </a:lnTo>
                  <a:lnTo>
                    <a:pt x="567" y="556"/>
                  </a:lnTo>
                  <a:lnTo>
                    <a:pt x="567" y="556"/>
                  </a:lnTo>
                  <a:lnTo>
                    <a:pt x="569" y="552"/>
                  </a:lnTo>
                  <a:lnTo>
                    <a:pt x="569" y="552"/>
                  </a:lnTo>
                  <a:lnTo>
                    <a:pt x="569" y="552"/>
                  </a:lnTo>
                  <a:lnTo>
                    <a:pt x="569" y="552"/>
                  </a:lnTo>
                  <a:lnTo>
                    <a:pt x="569" y="552"/>
                  </a:lnTo>
                  <a:lnTo>
                    <a:pt x="572" y="548"/>
                  </a:lnTo>
                  <a:lnTo>
                    <a:pt x="573" y="546"/>
                  </a:lnTo>
                  <a:lnTo>
                    <a:pt x="573" y="546"/>
                  </a:lnTo>
                  <a:lnTo>
                    <a:pt x="586" y="530"/>
                  </a:lnTo>
                  <a:lnTo>
                    <a:pt x="587" y="527"/>
                  </a:lnTo>
                  <a:lnTo>
                    <a:pt x="597" y="494"/>
                  </a:lnTo>
                  <a:lnTo>
                    <a:pt x="618" y="466"/>
                  </a:lnTo>
                  <a:lnTo>
                    <a:pt x="619" y="465"/>
                  </a:lnTo>
                  <a:lnTo>
                    <a:pt x="619" y="465"/>
                  </a:lnTo>
                  <a:lnTo>
                    <a:pt x="619" y="465"/>
                  </a:lnTo>
                  <a:lnTo>
                    <a:pt x="635" y="451"/>
                  </a:lnTo>
                  <a:lnTo>
                    <a:pt x="635" y="451"/>
                  </a:lnTo>
                  <a:lnTo>
                    <a:pt x="635" y="451"/>
                  </a:lnTo>
                  <a:lnTo>
                    <a:pt x="635" y="451"/>
                  </a:lnTo>
                  <a:lnTo>
                    <a:pt x="635" y="451"/>
                  </a:lnTo>
                  <a:lnTo>
                    <a:pt x="635" y="451"/>
                  </a:lnTo>
                  <a:lnTo>
                    <a:pt x="635" y="451"/>
                  </a:lnTo>
                  <a:lnTo>
                    <a:pt x="635" y="450"/>
                  </a:lnTo>
                  <a:lnTo>
                    <a:pt x="637" y="449"/>
                  </a:lnTo>
                  <a:lnTo>
                    <a:pt x="641" y="445"/>
                  </a:lnTo>
                  <a:lnTo>
                    <a:pt x="643" y="443"/>
                  </a:lnTo>
                  <a:lnTo>
                    <a:pt x="645" y="441"/>
                  </a:lnTo>
                  <a:lnTo>
                    <a:pt x="643" y="439"/>
                  </a:lnTo>
                  <a:lnTo>
                    <a:pt x="645" y="441"/>
                  </a:lnTo>
                  <a:lnTo>
                    <a:pt x="647" y="438"/>
                  </a:lnTo>
                  <a:lnTo>
                    <a:pt x="656" y="413"/>
                  </a:lnTo>
                  <a:lnTo>
                    <a:pt x="660" y="387"/>
                  </a:lnTo>
                  <a:lnTo>
                    <a:pt x="663" y="381"/>
                  </a:lnTo>
                  <a:lnTo>
                    <a:pt x="680" y="378"/>
                  </a:lnTo>
                  <a:lnTo>
                    <a:pt x="700" y="364"/>
                  </a:lnTo>
                  <a:lnTo>
                    <a:pt x="747" y="297"/>
                  </a:lnTo>
                  <a:lnTo>
                    <a:pt x="747" y="297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49" y="294"/>
                  </a:lnTo>
                  <a:lnTo>
                    <a:pt x="751" y="293"/>
                  </a:lnTo>
                  <a:lnTo>
                    <a:pt x="751" y="293"/>
                  </a:lnTo>
                  <a:lnTo>
                    <a:pt x="751" y="292"/>
                  </a:lnTo>
                  <a:lnTo>
                    <a:pt x="753" y="291"/>
                  </a:lnTo>
                  <a:lnTo>
                    <a:pt x="753" y="291"/>
                  </a:lnTo>
                  <a:lnTo>
                    <a:pt x="753" y="291"/>
                  </a:lnTo>
                  <a:lnTo>
                    <a:pt x="759" y="285"/>
                  </a:lnTo>
                  <a:lnTo>
                    <a:pt x="761" y="283"/>
                  </a:lnTo>
                  <a:lnTo>
                    <a:pt x="761" y="284"/>
                  </a:lnTo>
                  <a:lnTo>
                    <a:pt x="765" y="278"/>
                  </a:lnTo>
                  <a:lnTo>
                    <a:pt x="765" y="278"/>
                  </a:lnTo>
                  <a:lnTo>
                    <a:pt x="765" y="278"/>
                  </a:lnTo>
                  <a:lnTo>
                    <a:pt x="767" y="276"/>
                  </a:lnTo>
                  <a:lnTo>
                    <a:pt x="767" y="276"/>
                  </a:lnTo>
                  <a:lnTo>
                    <a:pt x="765" y="274"/>
                  </a:lnTo>
                  <a:lnTo>
                    <a:pt x="760" y="271"/>
                  </a:lnTo>
                  <a:lnTo>
                    <a:pt x="758" y="269"/>
                  </a:lnTo>
                  <a:lnTo>
                    <a:pt x="739" y="269"/>
                  </a:lnTo>
                  <a:lnTo>
                    <a:pt x="738" y="269"/>
                  </a:lnTo>
                  <a:lnTo>
                    <a:pt x="736" y="269"/>
                  </a:lnTo>
                  <a:lnTo>
                    <a:pt x="737" y="267"/>
                  </a:lnTo>
                  <a:lnTo>
                    <a:pt x="737" y="267"/>
                  </a:lnTo>
                  <a:lnTo>
                    <a:pt x="737" y="267"/>
                  </a:lnTo>
                  <a:lnTo>
                    <a:pt x="737" y="267"/>
                  </a:lnTo>
                  <a:lnTo>
                    <a:pt x="737" y="266"/>
                  </a:lnTo>
                  <a:lnTo>
                    <a:pt x="737" y="266"/>
                  </a:lnTo>
                  <a:lnTo>
                    <a:pt x="739" y="26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7204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Team France Export à l’étranger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157274" y="1412930"/>
            <a:ext cx="933940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2600" b="1" dirty="0">
                <a:solidFill>
                  <a:srgbClr val="FF0000"/>
                </a:solidFill>
              </a:rPr>
              <a:t>750</a:t>
            </a:r>
            <a:r>
              <a:rPr lang="fr-FR" sz="1600" dirty="0"/>
              <a:t> conseillers à l’étranger présents dans </a:t>
            </a:r>
            <a:r>
              <a:rPr lang="fr-FR" sz="2600" b="1" dirty="0">
                <a:solidFill>
                  <a:srgbClr val="FF0000"/>
                </a:solidFill>
              </a:rPr>
              <a:t>62 pays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5" t="19445" r="6496" b="19578"/>
          <a:stretch/>
        </p:blipFill>
        <p:spPr>
          <a:xfrm>
            <a:off x="1704975" y="2091608"/>
            <a:ext cx="8820150" cy="46044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FBE074-E962-4911-9390-7CD43C8396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173396"/>
            <a:ext cx="1170434" cy="82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9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775597"/>
          </a:xfrm>
        </p:spPr>
        <p:txBody>
          <a:bodyPr/>
          <a:lstStyle/>
          <a:p>
            <a:r>
              <a:rPr lang="fr-FR" dirty="0"/>
              <a:t>Filière produits alimentaires</a:t>
            </a:r>
            <a:r>
              <a:rPr lang="fr-FR" sz="2400" dirty="0">
                <a:solidFill>
                  <a:srgbClr val="FF0000"/>
                </a:solidFill>
              </a:rPr>
              <a:t>¹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653712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45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20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25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20622" y="5202891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134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</a:t>
              </a:r>
              <a:r>
                <a:rPr lang="fr-F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Agrotech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dans 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51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674257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1387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produits alimentaires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707300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345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104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1" y="1070179"/>
            <a:ext cx="489969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Ministère de l’Agriculture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FranceAgriMer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Interprofessions et associations professionnelles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Régions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Grands comptes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2" y="453215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2876516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7"/>
            <a:ext cx="5843587" cy="2484122"/>
          </a:xfrm>
          <a:prstGeom prst="roundRect">
            <a:avLst>
              <a:gd name="adj" fmla="val 5743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2664603"/>
            <a:ext cx="5843587" cy="1871886"/>
          </a:xfrm>
          <a:prstGeom prst="roundRect">
            <a:avLst>
              <a:gd name="adj" fmla="val 6130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3558613"/>
            <a:ext cx="489969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Partenaire 1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Partenaire 2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  <p:grpSp>
        <p:nvGrpSpPr>
          <p:cNvPr id="41" name="Groupe 40"/>
          <p:cNvGrpSpPr/>
          <p:nvPr/>
        </p:nvGrpSpPr>
        <p:grpSpPr>
          <a:xfrm>
            <a:off x="6740529" y="6131106"/>
            <a:ext cx="4975178" cy="444710"/>
            <a:chOff x="6521498" y="4977962"/>
            <a:chExt cx="4975178" cy="4447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D4F045-2D53-4AF8-8F54-476E39517C01}"/>
                </a:ext>
              </a:extLst>
            </p:cNvPr>
            <p:cNvSpPr/>
            <p:nvPr/>
          </p:nvSpPr>
          <p:spPr>
            <a:xfrm>
              <a:off x="7022280" y="4977962"/>
              <a:ext cx="4474396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57200"/>
              <a:r>
                <a:rPr lang="fr-FR" sz="8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 </a:t>
              </a:r>
              <a:r>
                <a:rPr lang="fr-F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Les secteurs couverts : tous produits alimentaires, des produits bruts aux produits transformés dont </a:t>
              </a:r>
              <a:r>
                <a:rPr lang="fr-FR" sz="800" dirty="0">
                  <a:latin typeface="Arial" panose="020B0604020202020204" pitchFamily="34" charset="0"/>
                  <a:cs typeface="Arial" panose="020B0604020202020204" pitchFamily="34" charset="0"/>
                </a:rPr>
                <a:t>Viandes et produits transformés / Produits de la mer / Produits laitiers / Ingrédients et PAI / Fruits et légumes, pommes de terre / Céréales / Filière Bio / Produits gourmets</a:t>
              </a:r>
            </a:p>
          </p:txBody>
        </p:sp>
        <p:pic>
          <p:nvPicPr>
            <p:cNvPr id="40" name="Image 3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498" y="4977962"/>
              <a:ext cx="450133" cy="444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5101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914096"/>
          </a:xfrm>
        </p:spPr>
        <p:txBody>
          <a:bodyPr/>
          <a:lstStyle/>
          <a:p>
            <a:r>
              <a:rPr lang="fr-FR" sz="2200" dirty="0"/>
              <a:t>Filière machines, équipements et fournitures pour l'agriculture et les industries alimentaires </a:t>
            </a:r>
            <a:r>
              <a:rPr lang="fr-FR" sz="1000" dirty="0">
                <a:solidFill>
                  <a:schemeClr val="accent2"/>
                </a:solidFill>
              </a:rPr>
              <a:t>(1)</a:t>
            </a:r>
            <a:r>
              <a:rPr lang="fr-FR" sz="1000" dirty="0"/>
              <a:t> 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190" y="3795903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30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14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12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&amp;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4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accélérateurs</a:t>
              </a: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694028" y="5278518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134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collaborateurs toutes filières </a:t>
              </a:r>
              <a:r>
                <a:rPr lang="fr-F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Agrotech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52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19758" y="1708999"/>
            <a:ext cx="5122966" cy="856056"/>
            <a:chOff x="720622" y="2147256"/>
            <a:chExt cx="5122966" cy="8560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830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496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machines, équipements et fournitures pour l’agriculture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841925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196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71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070179"/>
            <a:ext cx="247835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Ministère de l’Agriculture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ADEPTA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AXEMA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EKIP, SYNEG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VINSEO, INNO’VIN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2" y="453215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364468" y="5932469"/>
            <a:ext cx="5513854" cy="492443"/>
            <a:chOff x="6364468" y="4658362"/>
            <a:chExt cx="5513854" cy="49244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D4F045-2D53-4AF8-8F54-476E39517C01}"/>
                </a:ext>
              </a:extLst>
            </p:cNvPr>
            <p:cNvSpPr/>
            <p:nvPr/>
          </p:nvSpPr>
          <p:spPr>
            <a:xfrm>
              <a:off x="7022280" y="4658362"/>
              <a:ext cx="4856042" cy="4924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57200"/>
              <a:r>
                <a:rPr lang="fr-FR" sz="8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 </a:t>
              </a:r>
              <a:r>
                <a:rPr lang="fr-F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Les secteurs couverts : équipements et solutions pour </a:t>
              </a:r>
              <a:r>
                <a:rPr lang="fr-FR" sz="800" dirty="0">
                  <a:latin typeface="Arial" panose="020B0604020202020204" pitchFamily="34" charset="0"/>
                  <a:cs typeface="Arial" panose="020B0604020202020204" pitchFamily="34" charset="0"/>
                </a:rPr>
                <a:t>Grandes Cultures (incluant intrants, semences) / Elevage (incluant génétique, santé et alimentation animales) / Vitiviniculture, Maraichage, Fruiticulture / Aquaculture, Foresterie, Sucre… / Industrie Agroalimentaire (transformation &amp; emballage) / Boulangerie-Viennoiserie-Pâtisserie / Grandes cuisines / Chaine du Froid</a:t>
              </a:r>
            </a:p>
          </p:txBody>
        </p:sp>
        <p:pic>
          <p:nvPicPr>
            <p:cNvPr id="40" name="Imag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4468" y="4688080"/>
              <a:ext cx="420053" cy="414992"/>
            </a:xfrm>
            <a:prstGeom prst="rect">
              <a:avLst/>
            </a:prstGeom>
          </p:spPr>
        </p:pic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9233874" y="1070179"/>
            <a:ext cx="247835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 err="1"/>
              <a:t>Vegepolys</a:t>
            </a:r>
            <a:r>
              <a:rPr lang="fr-FR" sz="1400" dirty="0"/>
              <a:t> / Céréales Vallée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 err="1"/>
              <a:t>Terralia</a:t>
            </a:r>
            <a:r>
              <a:rPr lang="fr-FR" sz="1400" dirty="0"/>
              <a:t>, Agri Sud Ouest Innovation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 err="1"/>
              <a:t>Vitagora</a:t>
            </a:r>
            <a:endParaRPr lang="fr-FR" sz="14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La Ferme Digitale, La </a:t>
            </a:r>
            <a:r>
              <a:rPr lang="fr-FR" sz="1400" dirty="0" err="1"/>
              <a:t>FoodTech</a:t>
            </a:r>
            <a:endParaRPr lang="fr-FR" sz="1400" dirty="0"/>
          </a:p>
        </p:txBody>
      </p:sp>
      <p:sp>
        <p:nvSpPr>
          <p:cNvPr id="34" name="Rectangle à coins arrondis 33"/>
          <p:cNvSpPr/>
          <p:nvPr/>
        </p:nvSpPr>
        <p:spPr>
          <a:xfrm>
            <a:off x="6348412" y="1627"/>
            <a:ext cx="5843587" cy="2484122"/>
          </a:xfrm>
          <a:prstGeom prst="roundRect">
            <a:avLst>
              <a:gd name="adj" fmla="val 5743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1" name="Groupe 40"/>
          <p:cNvGrpSpPr/>
          <p:nvPr/>
        </p:nvGrpSpPr>
        <p:grpSpPr>
          <a:xfrm>
            <a:off x="6596981" y="2876516"/>
            <a:ext cx="4899693" cy="546508"/>
            <a:chOff x="6596982" y="4242371"/>
            <a:chExt cx="4899693" cy="546508"/>
          </a:xfrm>
        </p:grpSpPr>
        <p:sp>
          <p:nvSpPr>
            <p:cNvPr id="42" name="Rectangle 41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43" name="Imag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44" name="Rectangle à coins arrondis 43"/>
          <p:cNvSpPr/>
          <p:nvPr/>
        </p:nvSpPr>
        <p:spPr>
          <a:xfrm>
            <a:off x="6348412" y="2664603"/>
            <a:ext cx="5843587" cy="1871886"/>
          </a:xfrm>
          <a:prstGeom prst="roundRect">
            <a:avLst>
              <a:gd name="adj" fmla="val 6130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3558613"/>
            <a:ext cx="489969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Partenaire 1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Partenaire 2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4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78195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775597"/>
          </a:xfrm>
        </p:spPr>
        <p:txBody>
          <a:bodyPr/>
          <a:lstStyle/>
          <a:p>
            <a:r>
              <a:rPr lang="fr-FR" dirty="0"/>
              <a:t>Filière vins, spiritueux, boissons  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584594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39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9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30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20622" y="5073950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134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</a:t>
              </a:r>
              <a:r>
                <a:rPr lang="fr-F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Agrotech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dans 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57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577978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1605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vins, spiritueux, boissons</a:t>
              </a: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611021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246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76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Ministère de l’Agriculture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FranceAgriMer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Interprofessions et associations professionnelles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Régions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Grands comptes et Clusters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489969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Partenaire 1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Partenaire 2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18923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santé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44548" y="3363939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30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9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21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47216" y="4937185"/>
            <a:ext cx="5148264" cy="880116"/>
            <a:chOff x="695324" y="1346297"/>
            <a:chExt cx="5148264" cy="880116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830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toutes filières Art de Vivre Santé dans 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</a:t>
              </a:r>
            </a:p>
            <a:p>
              <a:pPr defTabSz="473819">
                <a:defRPr/>
              </a:pPr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44 collaborateurs en 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11326" y="1468745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849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Santé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15289" y="2382705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967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81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Association FRENCH HEALTHCARE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SNITEM – Fédération des dispositifs médicaux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LEEM – Syndicat des entreprises du médicament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FRANCE BIOTECH – Association des biotechnologies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SYNADIET – Syndicat des compléments alimentaires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LESSIS – Les Entreprises des Systèmes d'Information Sanitaires et Sociaux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549922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MEDICEN – Ile de France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LYONBIOPOLE - AURA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EUROBIOMED – Languedoc Roussillon Midi Pyrénées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ATLANPOLE – Pays de la Loire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LILLE EURASANTE – Hauts de France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BIOVALLEY France – Grand Est</a:t>
            </a:r>
          </a:p>
        </p:txBody>
      </p:sp>
    </p:spTree>
    <p:extLst>
      <p:ext uri="{BB962C8B-B14F-4D97-AF65-F5344CB8AC3E}">
        <p14:creationId xmlns:p14="http://schemas.microsoft.com/office/powerpoint/2010/main" val="2033269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cosmétiques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73378" y="3347623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20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6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14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72946" y="1419799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411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Cosmétiques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73810" y="2350074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137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38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FEBEA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COSMETIC VALLEY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COSMED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COSMEBIO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SYNADIET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516829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BRETAGNE INTERNATIONAL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dirty="0"/>
              <a:t>DEV'UP Centre-Val de Loire / Nouvelle Aquitaine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CLUSTER BIO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4E6D5A6-4DA3-4350-B7B9-28F62244876E}"/>
              </a:ext>
            </a:extLst>
          </p:cNvPr>
          <p:cNvGrpSpPr/>
          <p:nvPr/>
        </p:nvGrpSpPr>
        <p:grpSpPr>
          <a:xfrm>
            <a:off x="747216" y="4964345"/>
            <a:ext cx="5148264" cy="880116"/>
            <a:chOff x="695324" y="1346297"/>
            <a:chExt cx="5148264" cy="88011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0843702-0458-47C4-BEF9-551CDD6265F8}"/>
                </a:ext>
              </a:extLst>
            </p:cNvPr>
            <p:cNvSpPr/>
            <p:nvPr/>
          </p:nvSpPr>
          <p:spPr>
            <a:xfrm>
              <a:off x="1611301" y="1395416"/>
              <a:ext cx="4232287" cy="830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Art de Vivre Santé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</a:t>
              </a:r>
            </a:p>
            <a:p>
              <a:pPr defTabSz="473819">
                <a:defRPr/>
              </a:pPr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44 collaborateurs en France</a:t>
              </a: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F3A2501-6A90-4762-8E99-3AC3CEF5A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5304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décoration 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695324" y="3221116"/>
            <a:ext cx="5121670" cy="1569660"/>
            <a:chOff x="721918" y="5171143"/>
            <a:chExt cx="5121670" cy="15696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569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13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3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10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ou Présentations de produits</a:t>
              </a: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03325" y="1478394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237</a:t>
              </a:r>
              <a:r>
                <a:rPr lang="fr-FR" sz="1600" dirty="0">
                  <a:latin typeface="Arial" pitchFamily="34" charset="0"/>
                </a:rPr>
                <a:t>*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D</a:t>
              </a:r>
              <a:r>
                <a:rPr lang="fr-FR" sz="1600" b="1" dirty="0" err="1">
                  <a:latin typeface="Arial" pitchFamily="34" charset="0"/>
                </a:rPr>
                <a:t>écoration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12622" y="2307063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latin typeface="Arial" pitchFamily="34" charset="0"/>
                </a:rPr>
                <a:t>63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30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Ameublement français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Francéclat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CODIFAB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ISM (label EPV)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Le French Design by VIA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SAFI (Maison &amp; Objet)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8510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48996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57096FA-18E5-4293-8F10-6CB0A7073D4D}"/>
              </a:ext>
            </a:extLst>
          </p:cNvPr>
          <p:cNvGrpSpPr/>
          <p:nvPr/>
        </p:nvGrpSpPr>
        <p:grpSpPr>
          <a:xfrm>
            <a:off x="747216" y="4991504"/>
            <a:ext cx="5148264" cy="880116"/>
            <a:chOff x="695324" y="1346297"/>
            <a:chExt cx="5148264" cy="88011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E850FCB-0F06-44B8-8E16-3823DEB26FEC}"/>
                </a:ext>
              </a:extLst>
            </p:cNvPr>
            <p:cNvSpPr/>
            <p:nvPr/>
          </p:nvSpPr>
          <p:spPr>
            <a:xfrm>
              <a:off x="1611301" y="1395416"/>
              <a:ext cx="4232287" cy="830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Art de Vivre Santé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</a:t>
              </a:r>
            </a:p>
            <a:p>
              <a:pPr defTabSz="473819">
                <a:defRPr/>
              </a:pPr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44 collaborateurs en France</a:t>
              </a: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5CA06D1-DAB4-4F76-8128-4B0BF0402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7115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mode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444375"/>
            <a:ext cx="5121670" cy="1569660"/>
            <a:chOff x="721918" y="5171143"/>
            <a:chExt cx="5121670" cy="15696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569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15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7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et Présentations de produits</a:t>
              </a: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53395" y="5279780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Art de Vivre Santé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41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279947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395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mode</a:t>
              </a: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407686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220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62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DEFI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Comité </a:t>
            </a:r>
            <a:r>
              <a:rPr lang="fr-FR" sz="1600" dirty="0" err="1"/>
              <a:t>Francéclat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Centre Technique du cuir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Fédération française du PAP féminin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PROMAS (mode homme et enfant)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Fédération de la Chaussure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BOCI 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548679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489969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Techtera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287240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sport - loisirs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694030" y="2931779"/>
            <a:ext cx="5148262" cy="1569660"/>
            <a:chOff x="721918" y="5171143"/>
            <a:chExt cx="5121670" cy="105693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0569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10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</a:t>
              </a:r>
              <a:r>
                <a:rPr lang="fr-FR" sz="1600" dirty="0">
                  <a:latin typeface="Arial" pitchFamily="34" charset="0"/>
                </a:rPr>
                <a:t>des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et Présentations de produits</a:t>
              </a: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20622" y="5018092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Art de Vivre Santé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44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542498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solidFill>
                    <a:schemeClr val="tx2"/>
                  </a:solidFill>
                  <a:latin typeface="Arial" pitchFamily="34" charset="0"/>
                </a:rPr>
                <a:t>200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Sport-Loisirs</a:t>
              </a:r>
              <a:endParaRPr lang="fr-FR" sz="1600" b="1" dirty="0"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3C6DC70-FFF8-4C87-84B1-5446882322A9}"/>
              </a:ext>
            </a:extLst>
          </p:cNvPr>
          <p:cNvSpPr txBox="1"/>
          <p:nvPr/>
        </p:nvSpPr>
        <p:spPr>
          <a:xfrm>
            <a:off x="1636598" y="3720436"/>
            <a:ext cx="423228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73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Ministère des Sports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Fédération des Industries Nautiques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Union Sport &amp; Cycle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Le Tremplin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Atout France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489969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Cluster Montagne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EUROSIMA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HIPPOLIA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AD’OCC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Outdoor</a:t>
            </a:r>
            <a:r>
              <a:rPr lang="fr-FR" sz="1600" dirty="0"/>
              <a:t> Sport Valley….</a:t>
            </a:r>
          </a:p>
        </p:txBody>
      </p:sp>
    </p:spTree>
    <p:extLst>
      <p:ext uri="{BB962C8B-B14F-4D97-AF65-F5344CB8AC3E}">
        <p14:creationId xmlns:p14="http://schemas.microsoft.com/office/powerpoint/2010/main" val="3997138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BTP transports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340150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72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18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54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20622" y="5055955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159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toutes filières Industries dans 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108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252782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518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BTP transports </a:t>
              </a: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217563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1471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225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41" name="Groupe 40"/>
          <p:cNvGrpSpPr/>
          <p:nvPr/>
        </p:nvGrpSpPr>
        <p:grpSpPr>
          <a:xfrm>
            <a:off x="6596982" y="453215"/>
            <a:ext cx="4899692" cy="537668"/>
            <a:chOff x="6596982" y="373313"/>
            <a:chExt cx="4899692" cy="537668"/>
          </a:xfrm>
        </p:grpSpPr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6596982" y="3922784"/>
            <a:ext cx="4899693" cy="546508"/>
            <a:chOff x="6596982" y="4242371"/>
            <a:chExt cx="4899693" cy="546508"/>
          </a:xfrm>
        </p:grpSpPr>
        <p:sp>
          <p:nvSpPr>
            <p:cNvPr id="45" name="Rectangle 44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46" name="Image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47" name="Rectangle à coins arrondis 46"/>
          <p:cNvSpPr/>
          <p:nvPr/>
        </p:nvSpPr>
        <p:spPr>
          <a:xfrm>
            <a:off x="6348412" y="1626"/>
            <a:ext cx="5843587" cy="3612414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6348413" y="3762438"/>
            <a:ext cx="5843587" cy="3095563"/>
          </a:xfrm>
          <a:prstGeom prst="roundRect">
            <a:avLst>
              <a:gd name="adj" fmla="val 4983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AD581B1-BC07-4969-B3E4-326BBB211C83}"/>
              </a:ext>
            </a:extLst>
          </p:cNvPr>
          <p:cNvSpPr/>
          <p:nvPr/>
        </p:nvSpPr>
        <p:spPr>
          <a:xfrm>
            <a:off x="6596982" y="1068218"/>
            <a:ext cx="1650373" cy="2431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Pôle Mobilité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Fer de France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PFA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CCFA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FIEV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FIM Auto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AVERE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FEDA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Mov’eo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Advancity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ATEC ITS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Systematics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8BD6A3-0E73-4231-8D26-96B4CB1E708F}"/>
              </a:ext>
            </a:extLst>
          </p:cNvPr>
          <p:cNvSpPr/>
          <p:nvPr/>
        </p:nvSpPr>
        <p:spPr>
          <a:xfrm>
            <a:off x="8495926" y="1066312"/>
            <a:ext cx="3000750" cy="11387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Pôle </a:t>
            </a: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&amp; Infrastructures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Proavia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Fédération Nationale des Travaux Publics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CISMA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A3M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Syntec Ingénierie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71A07DB-ADE8-4CD6-BAA7-006CE359E1D0}"/>
              </a:ext>
            </a:extLst>
          </p:cNvPr>
          <p:cNvSpPr/>
          <p:nvPr/>
        </p:nvSpPr>
        <p:spPr>
          <a:xfrm>
            <a:off x="8495925" y="2528858"/>
            <a:ext cx="3000749" cy="954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Pôle </a:t>
            </a: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ydrocarbures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&amp; Mer</a:t>
            </a:r>
          </a:p>
          <a:p>
            <a:pPr marL="108000" marR="0" lvl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GICAN</a:t>
            </a:r>
          </a:p>
          <a:p>
            <a:pPr marL="108000" marR="0" lvl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Cluster Maritime Français</a:t>
            </a:r>
          </a:p>
          <a:p>
            <a:pPr marL="108000" marR="0" lvl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Novalog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08000" marR="0" lvl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EVOLEN 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838AD35-DB81-4F46-A7B7-161C50093940}"/>
              </a:ext>
            </a:extLst>
          </p:cNvPr>
          <p:cNvSpPr txBox="1"/>
          <p:nvPr/>
        </p:nvSpPr>
        <p:spPr>
          <a:xfrm>
            <a:off x="6596982" y="4513713"/>
            <a:ext cx="2360587" cy="20621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fr-FR" sz="1400" b="1" dirty="0">
                <a:solidFill>
                  <a:schemeClr val="accent2"/>
                </a:solidFill>
                <a:cs typeface="Arial" panose="020B0604020202020204" pitchFamily="34" charset="0"/>
              </a:rPr>
              <a:t>Pôle Mobilité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IDforCar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Véhicule du futur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ARIA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TOPOS ITS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ITS Bretagne/Sud Ouest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Neopolia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Rail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AIF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I-Trans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Mecateamcluster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1DB19AF-30FB-4AF3-9105-CAEF8D26739E}"/>
              </a:ext>
            </a:extLst>
          </p:cNvPr>
          <p:cNvSpPr txBox="1"/>
          <p:nvPr/>
        </p:nvSpPr>
        <p:spPr>
          <a:xfrm>
            <a:off x="8957568" y="4513713"/>
            <a:ext cx="2539106" cy="13234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fr-FR" sz="1400" b="1" dirty="0">
                <a:solidFill>
                  <a:schemeClr val="accent2"/>
                </a:solidFill>
                <a:cs typeface="Arial" panose="020B0604020202020204" pitchFamily="34" charset="0"/>
              </a:rPr>
              <a:t>Pôle Hydrocarbures &amp; Mer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Pôles Mer 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Bretagne Pôle Naval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Neopolia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Cluster RACE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Pôle AXELERA</a:t>
            </a:r>
          </a:p>
          <a:p>
            <a:pPr marL="10800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Pôle AVENIA</a:t>
            </a:r>
          </a:p>
        </p:txBody>
      </p:sp>
    </p:spTree>
    <p:extLst>
      <p:ext uri="{BB962C8B-B14F-4D97-AF65-F5344CB8AC3E}">
        <p14:creationId xmlns:p14="http://schemas.microsoft.com/office/powerpoint/2010/main" val="3133740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</a:t>
            </a:r>
            <a:r>
              <a:rPr lang="fr-FR" dirty="0" err="1"/>
              <a:t>cleantech</a:t>
            </a:r>
            <a:endParaRPr lang="fr-FR" dirty="0"/>
          </a:p>
        </p:txBody>
      </p:sp>
      <p:grpSp>
        <p:nvGrpSpPr>
          <p:cNvPr id="13" name="Groupe 12"/>
          <p:cNvGrpSpPr/>
          <p:nvPr/>
        </p:nvGrpSpPr>
        <p:grpSpPr>
          <a:xfrm>
            <a:off x="721918" y="3384767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60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20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40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20622" y="4937741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159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Industries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108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498513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786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énergie - environnement </a:t>
              </a: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695325" y="2457797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418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125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9270205" y="960973"/>
            <a:ext cx="2709193" cy="1879549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r>
              <a:rPr lang="fr-FR" sz="1200" b="1" dirty="0">
                <a:solidFill>
                  <a:schemeClr val="accent2"/>
                </a:solidFill>
              </a:rPr>
              <a:t>Pôle Architecture, Bâtiment, Ville Durable :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CNOA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SFU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AFEX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UIA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FFP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FFB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SBA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FFD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ADEME / CSTB VIVAPOLIS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Ministère de la Transition Ecologique et Solidaire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Syntec Ingénierie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AFD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France URBAINE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Institut de la Ville Durable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 err="1"/>
              <a:t>Task</a:t>
            </a:r>
            <a:r>
              <a:rPr lang="fr-FR" sz="1000" dirty="0"/>
              <a:t> Force Ville Durable du MEDEFI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B178A9-310E-42D6-990B-09242BC6893F}"/>
              </a:ext>
            </a:extLst>
          </p:cNvPr>
          <p:cNvSpPr txBox="1"/>
          <p:nvPr/>
        </p:nvSpPr>
        <p:spPr>
          <a:xfrm>
            <a:off x="6656977" y="1080229"/>
            <a:ext cx="2505130" cy="1528903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pPr>
              <a:buClr>
                <a:srgbClr val="FF0000"/>
              </a:buClr>
            </a:pPr>
            <a:r>
              <a:rPr lang="fr-FR" sz="1200" b="1" dirty="0">
                <a:solidFill>
                  <a:schemeClr val="accent2"/>
                </a:solidFill>
              </a:rPr>
              <a:t>Pôle Transition Energétique : </a:t>
            </a:r>
            <a:r>
              <a:rPr lang="fr-FR" sz="1000" dirty="0"/>
              <a:t>Syndicat des Energies Renouvelables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ADEME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France Energie Eolienne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PEXE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Institut National de l’Energie Solaire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IFPEN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IGNES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CRE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FIEEC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GIMELEC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 err="1"/>
              <a:t>Think</a:t>
            </a:r>
            <a:r>
              <a:rPr lang="fr-FR" sz="1000" dirty="0"/>
              <a:t> Smartgrids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UFE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GIFEN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PFCE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SFEN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F877F-CCE8-47AE-861A-3BE02E16170C}"/>
              </a:ext>
            </a:extLst>
          </p:cNvPr>
          <p:cNvSpPr txBox="1"/>
          <p:nvPr/>
        </p:nvSpPr>
        <p:spPr>
          <a:xfrm>
            <a:off x="6656977" y="2998775"/>
            <a:ext cx="5226455" cy="1194783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r>
              <a:rPr lang="fr-FR" sz="1200" b="1" dirty="0">
                <a:solidFill>
                  <a:schemeClr val="accent2"/>
                </a:solidFill>
              </a:rPr>
              <a:t>Pôle Environnement : 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France Water Team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PFE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Syntec </a:t>
            </a:r>
            <a:r>
              <a:rPr lang="fr-FR" sz="1000" dirty="0" err="1"/>
              <a:t>Ingenierie</a:t>
            </a:r>
            <a:endParaRPr lang="fr-FR" sz="1000" dirty="0"/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CINOV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UIE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UPGE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MTES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ADEME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FEDEREC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FNADE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Laboratoire Central de Surveillance de la Qualité de l’Air </a:t>
            </a:r>
          </a:p>
          <a:p>
            <a:pPr marL="171450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1000" dirty="0"/>
              <a:t>CITEPA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717D75B-BCDE-4912-BF6F-30B05BECE7A0}"/>
              </a:ext>
            </a:extLst>
          </p:cNvPr>
          <p:cNvSpPr txBox="1"/>
          <p:nvPr/>
        </p:nvSpPr>
        <p:spPr>
          <a:xfrm>
            <a:off x="6596982" y="5105533"/>
            <a:ext cx="52724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</a:rPr>
              <a:t>Pôle Architecture, Bâtiment, Ville Durable : </a:t>
            </a:r>
            <a:r>
              <a:rPr lang="fr-FR" sz="1000" dirty="0" err="1"/>
              <a:t>Interclusters</a:t>
            </a:r>
            <a:r>
              <a:rPr lang="fr-FR" sz="1000" dirty="0"/>
              <a:t> : Association d’une vingtaine de clusters régionaux du bâtiment / Cap Digital – </a:t>
            </a:r>
            <a:r>
              <a:rPr lang="fr-FR" sz="1000" dirty="0" err="1"/>
              <a:t>Advancity</a:t>
            </a:r>
            <a:r>
              <a:rPr lang="fr-FR" sz="1000" dirty="0"/>
              <a:t> / </a:t>
            </a:r>
            <a:r>
              <a:rPr lang="fr-FR" sz="1000" dirty="0" err="1"/>
              <a:t>Urbaquitaine</a:t>
            </a:r>
            <a:r>
              <a:rPr lang="fr-FR" sz="1000" dirty="0"/>
              <a:t> / Cluster Descartes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B3C063-D6B6-4451-9E56-27035AB84D13}"/>
              </a:ext>
            </a:extLst>
          </p:cNvPr>
          <p:cNvSpPr txBox="1"/>
          <p:nvPr/>
        </p:nvSpPr>
        <p:spPr>
          <a:xfrm>
            <a:off x="6596982" y="5636459"/>
            <a:ext cx="527246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</a:rPr>
              <a:t>Pôle Transition Energétique : </a:t>
            </a:r>
            <a:r>
              <a:rPr lang="fr-FR" sz="1000" dirty="0"/>
              <a:t>Biogaz </a:t>
            </a:r>
            <a:r>
              <a:rPr lang="fr-FR" sz="1000" dirty="0" err="1"/>
              <a:t>Vallee</a:t>
            </a:r>
            <a:r>
              <a:rPr lang="fr-FR" sz="1000" dirty="0"/>
              <a:t> / Pôle </a:t>
            </a:r>
            <a:r>
              <a:rPr lang="fr-FR" sz="1000" dirty="0" err="1"/>
              <a:t>Tenerrdis</a:t>
            </a:r>
            <a:r>
              <a:rPr lang="fr-FR" sz="1000" dirty="0"/>
              <a:t> / Pôle </a:t>
            </a:r>
            <a:r>
              <a:rPr lang="fr-FR" sz="1000" dirty="0" err="1"/>
              <a:t>Capenergies</a:t>
            </a:r>
            <a:r>
              <a:rPr lang="fr-FR" sz="1000" dirty="0"/>
              <a:t> / Pôle DERBI / </a:t>
            </a:r>
            <a:r>
              <a:rPr lang="fr-FR" sz="1000" dirty="0" err="1"/>
              <a:t>Minalogic</a:t>
            </a:r>
            <a:r>
              <a:rPr lang="fr-FR" sz="1000" dirty="0"/>
              <a:t> / S2E2 / Fibres-</a:t>
            </a:r>
            <a:r>
              <a:rPr lang="fr-FR" sz="1000" dirty="0" err="1"/>
              <a:t>Energivie</a:t>
            </a:r>
            <a:r>
              <a:rPr lang="fr-FR" sz="1000" dirty="0"/>
              <a:t> / Images et Réseaux / </a:t>
            </a:r>
            <a:r>
              <a:rPr lang="fr-FR" sz="1000" dirty="0" err="1"/>
              <a:t>Systematic</a:t>
            </a:r>
            <a:r>
              <a:rPr lang="fr-FR" sz="1000" dirty="0"/>
              <a:t> Paris-</a:t>
            </a:r>
            <a:r>
              <a:rPr lang="fr-FR" sz="1000" dirty="0" err="1"/>
              <a:t>region</a:t>
            </a:r>
            <a:r>
              <a:rPr lang="fr-FR" sz="1000" dirty="0"/>
              <a:t> / </a:t>
            </a:r>
            <a:r>
              <a:rPr lang="fr-FR" sz="1000" dirty="0" err="1"/>
              <a:t>Tenerrdis</a:t>
            </a:r>
            <a:r>
              <a:rPr lang="fr-FR" sz="1000" dirty="0"/>
              <a:t> / SCS / </a:t>
            </a:r>
            <a:r>
              <a:rPr lang="fr-FR" sz="1000" dirty="0" err="1"/>
              <a:t>Nuclear</a:t>
            </a:r>
            <a:r>
              <a:rPr lang="fr-FR" sz="1000" dirty="0"/>
              <a:t> Valley / </a:t>
            </a:r>
            <a:r>
              <a:rPr lang="fr-FR" sz="1000" dirty="0" err="1"/>
              <a:t>Nucleopolis</a:t>
            </a:r>
            <a:r>
              <a:rPr lang="fr-FR" sz="1000" dirty="0"/>
              <a:t> / </a:t>
            </a:r>
            <a:r>
              <a:rPr lang="fr-FR" sz="1000" dirty="0" err="1"/>
              <a:t>Cyclium</a:t>
            </a:r>
            <a:r>
              <a:rPr lang="fr-FR" sz="1000" dirty="0"/>
              <a:t> / PVSI / </a:t>
            </a:r>
            <a:r>
              <a:rPr lang="fr-FR" sz="1000" dirty="0" err="1"/>
              <a:t>Neopolia</a:t>
            </a:r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6B3E4F-9BAA-41C2-9345-718493BAB8E3}"/>
              </a:ext>
            </a:extLst>
          </p:cNvPr>
          <p:cNvSpPr txBox="1"/>
          <p:nvPr/>
        </p:nvSpPr>
        <p:spPr>
          <a:xfrm>
            <a:off x="6596982" y="6167385"/>
            <a:ext cx="527246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</a:rPr>
              <a:t>Pôle Environnement :  </a:t>
            </a:r>
            <a:r>
              <a:rPr lang="fr-FR" sz="1000" dirty="0"/>
              <a:t>Pôle Aqua Valley / Pôle </a:t>
            </a:r>
            <a:r>
              <a:rPr lang="fr-FR" sz="1000" dirty="0" err="1"/>
              <a:t>Dream</a:t>
            </a:r>
            <a:r>
              <a:rPr lang="fr-FR" sz="1000" dirty="0"/>
              <a:t> / Pôle </a:t>
            </a:r>
            <a:r>
              <a:rPr lang="fr-FR" sz="1000" dirty="0" err="1"/>
              <a:t>Hydreos</a:t>
            </a:r>
            <a:r>
              <a:rPr lang="fr-FR" sz="1000" dirty="0"/>
              <a:t> / </a:t>
            </a:r>
            <a:br>
              <a:rPr lang="fr-FR" sz="1000" dirty="0"/>
            </a:br>
            <a:r>
              <a:rPr lang="fr-FR" sz="1000" dirty="0"/>
              <a:t>EA </a:t>
            </a:r>
            <a:r>
              <a:rPr lang="fr-FR" sz="1000" dirty="0" err="1"/>
              <a:t>Eco-entreprises</a:t>
            </a:r>
            <a:r>
              <a:rPr lang="fr-FR" sz="1000" dirty="0"/>
              <a:t> / Team² / </a:t>
            </a:r>
            <a:r>
              <a:rPr lang="fr-FR" sz="1000" dirty="0" err="1"/>
              <a:t>Biogazvallée</a:t>
            </a:r>
            <a:r>
              <a:rPr lang="fr-FR" sz="1000" dirty="0"/>
              <a:t> / </a:t>
            </a:r>
            <a:r>
              <a:rPr lang="fr-FR" sz="1000" dirty="0" err="1"/>
              <a:t>Airparif</a:t>
            </a:r>
            <a:endParaRPr lang="fr-FR" sz="1000" dirty="0"/>
          </a:p>
        </p:txBody>
      </p:sp>
      <p:grpSp>
        <p:nvGrpSpPr>
          <p:cNvPr id="31" name="Groupe 30"/>
          <p:cNvGrpSpPr/>
          <p:nvPr/>
        </p:nvGrpSpPr>
        <p:grpSpPr>
          <a:xfrm>
            <a:off x="6596982" y="453215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 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2" y="4473196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4128599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3" y="4261282"/>
            <a:ext cx="5843587" cy="2596719"/>
          </a:xfrm>
          <a:prstGeom prst="roundRect">
            <a:avLst>
              <a:gd name="adj" fmla="val 6130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FC646DC-B349-4DE6-A040-1F7F59A56D16}"/>
              </a:ext>
            </a:extLst>
          </p:cNvPr>
          <p:cNvCxnSpPr>
            <a:cxnSpLocks/>
          </p:cNvCxnSpPr>
          <p:nvPr/>
        </p:nvCxnSpPr>
        <p:spPr>
          <a:xfrm>
            <a:off x="6656977" y="2915107"/>
            <a:ext cx="5322421" cy="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737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387798"/>
          </a:xfrm>
        </p:spPr>
        <p:txBody>
          <a:bodyPr/>
          <a:lstStyle/>
          <a:p>
            <a:r>
              <a:rPr lang="fr-FR" dirty="0"/>
              <a:t>Filière industries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548372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29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16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13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823851" y="5110672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159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Industries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108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587753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951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industrie</a:t>
              </a: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534426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2018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350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41" name="Groupe 40"/>
          <p:cNvGrpSpPr/>
          <p:nvPr/>
        </p:nvGrpSpPr>
        <p:grpSpPr>
          <a:xfrm>
            <a:off x="6596982" y="329231"/>
            <a:ext cx="4899692" cy="537668"/>
            <a:chOff x="6596982" y="373313"/>
            <a:chExt cx="4899692" cy="537668"/>
          </a:xfrm>
        </p:grpSpPr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6596982" y="3659314"/>
            <a:ext cx="4899693" cy="546508"/>
            <a:chOff x="6596982" y="4242371"/>
            <a:chExt cx="4899693" cy="546508"/>
          </a:xfrm>
        </p:grpSpPr>
        <p:sp>
          <p:nvSpPr>
            <p:cNvPr id="45" name="Rectangle 44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46" name="Image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47" name="Rectangle à coins arrondis 46"/>
          <p:cNvSpPr/>
          <p:nvPr/>
        </p:nvSpPr>
        <p:spPr>
          <a:xfrm>
            <a:off x="6348412" y="1627"/>
            <a:ext cx="5843587" cy="3322760"/>
          </a:xfrm>
          <a:prstGeom prst="roundRect">
            <a:avLst>
              <a:gd name="adj" fmla="val 5122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6348413" y="3455628"/>
            <a:ext cx="5843587" cy="3402374"/>
          </a:xfrm>
          <a:prstGeom prst="roundRect">
            <a:avLst>
              <a:gd name="adj" fmla="val 4983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AD581B1-BC07-4969-B3E4-326BBB211C83}"/>
              </a:ext>
            </a:extLst>
          </p:cNvPr>
          <p:cNvSpPr/>
          <p:nvPr/>
        </p:nvSpPr>
        <p:spPr>
          <a:xfrm>
            <a:off x="6596982" y="882242"/>
            <a:ext cx="2539105" cy="954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E30011"/>
              </a:buClr>
              <a:defRPr/>
            </a:pP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Pôle aéronautique &amp; spatial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GIFAS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CNES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DGAC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Conseil des Drones Civils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8BD6A3-0E73-4231-8D26-96B4CB1E708F}"/>
              </a:ext>
            </a:extLst>
          </p:cNvPr>
          <p:cNvSpPr/>
          <p:nvPr/>
        </p:nvSpPr>
        <p:spPr>
          <a:xfrm>
            <a:off x="6593096" y="1892545"/>
            <a:ext cx="2736884" cy="1323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E30011"/>
              </a:buClr>
              <a:defRPr/>
            </a:pP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Pôle sécurité &amp; défense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GICAT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GICAN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FACIM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FFMI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Ministère de l’Intérieur – DCI et DCSD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Ministère des Armées – DGA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71A07DB-ADE8-4CD6-BAA7-006CE359E1D0}"/>
              </a:ext>
            </a:extLst>
          </p:cNvPr>
          <p:cNvSpPr/>
          <p:nvPr/>
        </p:nvSpPr>
        <p:spPr>
          <a:xfrm>
            <a:off x="9574664" y="882242"/>
            <a:ext cx="2253973" cy="16927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E30011"/>
              </a:buClr>
              <a:defRPr/>
            </a:pP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Pôle industrie du futur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SYMOP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UIMM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AIF – Alliance pour l’Industrie du Futur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CETIM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Fédération de la Plasturgie et des Composites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838AD35-DB81-4F46-A7B7-161C50093940}"/>
              </a:ext>
            </a:extLst>
          </p:cNvPr>
          <p:cNvSpPr txBox="1"/>
          <p:nvPr/>
        </p:nvSpPr>
        <p:spPr>
          <a:xfrm>
            <a:off x="6593096" y="4259879"/>
            <a:ext cx="2360587" cy="22467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fr-FR" sz="1400" b="1" dirty="0">
                <a:solidFill>
                  <a:schemeClr val="accent2"/>
                </a:solidFill>
                <a:cs typeface="Arial" panose="020B0604020202020204" pitchFamily="34" charset="0"/>
              </a:rPr>
              <a:t>Pôle aéronautique &amp; spatial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AsTech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Paris Région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Drones Paris Région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Aériades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PMT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Aerospace Cluster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Aerocentre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SAFE Cluster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Aerospace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Valley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AETOS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IEF 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NAE Aerospace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8BD6A3-0E73-4231-8D26-96B4CB1E708F}"/>
              </a:ext>
            </a:extLst>
          </p:cNvPr>
          <p:cNvSpPr/>
          <p:nvPr/>
        </p:nvSpPr>
        <p:spPr>
          <a:xfrm>
            <a:off x="9574664" y="4259879"/>
            <a:ext cx="221769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E30011"/>
              </a:buClr>
              <a:defRPr/>
            </a:pP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Pôle sécurité &amp; défense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EDEN Cluster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SAFE Cluster</a:t>
            </a:r>
          </a:p>
          <a:p>
            <a:pPr marL="108000" marR="0" indent="-1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Cluster PRIMUS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1A07DB-ADE8-4CD6-BAA7-006CE359E1D0}"/>
              </a:ext>
            </a:extLst>
          </p:cNvPr>
          <p:cNvSpPr/>
          <p:nvPr/>
        </p:nvSpPr>
        <p:spPr>
          <a:xfrm>
            <a:off x="9574664" y="5110672"/>
            <a:ext cx="2253973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E30011"/>
              </a:buClr>
              <a:defRPr/>
            </a:pPr>
            <a:r>
              <a:rPr lang="fr-FR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Pôle industrie du futur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TECHTERA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POLE TEXTILE ALSACE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UP TEX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EMC2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PLASTIPOLIS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MONTBLANC INDUSTRIE</a:t>
            </a:r>
          </a:p>
          <a:p>
            <a:pPr marL="108000" lvl="0" indent="-108000">
              <a:buClr>
                <a:srgbClr val="E3001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MINALOGIC</a:t>
            </a:r>
          </a:p>
        </p:txBody>
      </p:sp>
    </p:spTree>
    <p:extLst>
      <p:ext uri="{BB962C8B-B14F-4D97-AF65-F5344CB8AC3E}">
        <p14:creationId xmlns:p14="http://schemas.microsoft.com/office/powerpoint/2010/main" val="4204041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775597"/>
          </a:xfrm>
        </p:spPr>
        <p:txBody>
          <a:bodyPr/>
          <a:lstStyle/>
          <a:p>
            <a:r>
              <a:rPr lang="fr-FR" dirty="0"/>
              <a:t>Filière distribution et services innovants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448795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30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7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23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53395" y="4948790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105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Tech et Services dans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740942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412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dirty="0">
                  <a:latin typeface="Arial" pitchFamily="34" charset="0"/>
                </a:rPr>
                <a:t>distribution et services innovants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592919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2702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396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FINANCE INNOVATION – fintech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France Fintech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PICOM - </a:t>
            </a:r>
            <a:r>
              <a:rPr lang="fr-FR" sz="1600" dirty="0" err="1"/>
              <a:t>RetailTech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AFINEF – Education et formation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Edtech</a:t>
            </a:r>
            <a:r>
              <a:rPr lang="fr-FR" sz="1600" dirty="0"/>
              <a:t> France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SILVER VALLEY – </a:t>
            </a:r>
            <a:r>
              <a:rPr lang="fr-FR" sz="1600" dirty="0" err="1"/>
              <a:t>Silver</a:t>
            </a:r>
            <a:r>
              <a:rPr lang="fr-FR" sz="1600" dirty="0"/>
              <a:t> Economy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France SILVER ECO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SNJV – Syndicat National du Jeu Vidéo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FFF – Fédération Française de la Franchise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5"/>
            <a:ext cx="5843587" cy="3582495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489969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Club du Commerce Connecté – Bordeaux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Euratechnologie</a:t>
            </a:r>
            <a:r>
              <a:rPr lang="fr-FR" sz="1600" dirty="0"/>
              <a:t> – Hauts de France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Magelis</a:t>
            </a:r>
            <a:endParaRPr lang="fr-FR" sz="1600" dirty="0"/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Plaine Image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Bordeaux Games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20436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615038"/>
            <a:ext cx="4456997" cy="775597"/>
          </a:xfrm>
        </p:spPr>
        <p:txBody>
          <a:bodyPr/>
          <a:lstStyle/>
          <a:p>
            <a:r>
              <a:rPr lang="fr-FR" dirty="0"/>
              <a:t>Filière technologies du numérique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720622" y="3548381"/>
            <a:ext cx="5121670" cy="1323439"/>
            <a:chOff x="721918" y="5171143"/>
            <a:chExt cx="5121670" cy="132343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7219E7-1E9F-4E27-BCC0-93C9C28C1BD2}"/>
                </a:ext>
              </a:extLst>
            </p:cNvPr>
            <p:cNvSpPr txBox="1"/>
            <p:nvPr/>
          </p:nvSpPr>
          <p:spPr>
            <a:xfrm>
              <a:off x="1611301" y="5171143"/>
              <a:ext cx="4232287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itchFamily="34" charset="0"/>
                </a:rPr>
                <a:t>En 2019, </a:t>
              </a:r>
              <a:r>
                <a:rPr lang="fr-FR" sz="2200" b="1" dirty="0">
                  <a:latin typeface="Arial" pitchFamily="34" charset="0"/>
                </a:rPr>
                <a:t>40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opérations collectives </a:t>
              </a:r>
              <a:r>
                <a:rPr lang="fr-FR" sz="1600" dirty="0">
                  <a:latin typeface="Arial" pitchFamily="34" charset="0"/>
                </a:rPr>
                <a:t>programm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à l’étranger dont :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15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Pavillons France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sur des salons internationaux</a:t>
              </a:r>
            </a:p>
            <a:p>
              <a:pPr marL="180000" marR="0" lvl="0" indent="-18000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600" b="1" dirty="0">
                  <a:latin typeface="Arial" pitchFamily="34" charset="0"/>
                </a:rPr>
                <a:t>25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Rencontres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BtoB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918" y="5171143"/>
              <a:ext cx="657760" cy="645873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720622" y="5134198"/>
            <a:ext cx="5148264" cy="972449"/>
            <a:chOff x="695324" y="1346297"/>
            <a:chExt cx="5148264" cy="972449"/>
          </a:xfrm>
        </p:grpSpPr>
        <p:sp>
          <p:nvSpPr>
            <p:cNvPr id="3" name="Rectangle 2"/>
            <p:cNvSpPr/>
            <p:nvPr/>
          </p:nvSpPr>
          <p:spPr>
            <a:xfrm>
              <a:off x="1611301" y="1395416"/>
              <a:ext cx="4232287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105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collaborateurs 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toutes filières Tech et Services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dans le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monde </a:t>
              </a:r>
            </a:p>
            <a:p>
              <a:pPr marL="0" marR="0" lvl="0" indent="0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58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France</a:t>
              </a: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4" y="1346297"/>
              <a:ext cx="607163" cy="65105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720622" y="1641352"/>
            <a:ext cx="5122966" cy="609834"/>
            <a:chOff x="720622" y="2147256"/>
            <a:chExt cx="5122966" cy="6098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7C4E5F-640E-47B6-9CFF-00788D425E69}"/>
                </a:ext>
              </a:extLst>
            </p:cNvPr>
            <p:cNvSpPr/>
            <p:nvPr/>
          </p:nvSpPr>
          <p:spPr>
            <a:xfrm>
              <a:off x="1611301" y="2172315"/>
              <a:ext cx="4232287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defTabSz="473819">
                <a:defRPr/>
              </a:pPr>
              <a:r>
                <a:rPr lang="fr-FR" sz="2200" b="1" dirty="0">
                  <a:latin typeface="Arial" pitchFamily="34" charset="0"/>
                </a:rPr>
                <a:t>895</a:t>
              </a:r>
              <a:r>
                <a:rPr lang="fr-FR" sz="1600" dirty="0">
                  <a:solidFill>
                    <a:schemeClr val="accent3"/>
                  </a:solidFill>
                  <a:latin typeface="Arial" pitchFamily="34" charset="0"/>
                </a:rPr>
                <a:t>*</a:t>
              </a:r>
              <a:r>
                <a:rPr lang="fr-FR" sz="1600" dirty="0"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ont été </a:t>
              </a:r>
              <a:r>
                <a:rPr lang="fr-FR" sz="1600" dirty="0">
                  <a:latin typeface="Arial" pitchFamily="34" charset="0"/>
                </a:rPr>
                <a:t>accompagn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ées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par la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filière </a:t>
              </a:r>
              <a:r>
                <a:rPr lang="fr-FR" sz="1600" b="1" noProof="0" dirty="0">
                  <a:latin typeface="Arial" pitchFamily="34" charset="0"/>
                </a:rPr>
                <a:t>t</a:t>
              </a:r>
              <a:r>
                <a:rPr lang="fr-FR" sz="1600" b="1" dirty="0" err="1">
                  <a:latin typeface="Arial" pitchFamily="34" charset="0"/>
                </a:rPr>
                <a:t>echnologies</a:t>
              </a:r>
              <a:r>
                <a:rPr lang="fr-FR" sz="1600" b="1" dirty="0">
                  <a:latin typeface="Arial" pitchFamily="34" charset="0"/>
                </a:rPr>
                <a:t> du numérique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22" y="2147256"/>
              <a:ext cx="556566" cy="556566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720622" y="2583863"/>
            <a:ext cx="5148262" cy="677108"/>
            <a:chOff x="695325" y="3542241"/>
            <a:chExt cx="5148262" cy="67710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3C6DC70-FFF8-4C87-84B1-5446882322A9}"/>
                </a:ext>
              </a:extLst>
            </p:cNvPr>
            <p:cNvSpPr txBox="1"/>
            <p:nvPr/>
          </p:nvSpPr>
          <p:spPr>
            <a:xfrm>
              <a:off x="1611301" y="3542241"/>
              <a:ext cx="423228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738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1612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itchFamily="34" charset="0"/>
                </a:rPr>
                <a:t>**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VIE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 poste pour le compte de </a:t>
              </a:r>
              <a:b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</a:br>
              <a:r>
                <a:rPr lang="fr-FR" sz="2200" b="1" dirty="0">
                  <a:latin typeface="Arial" pitchFamily="34" charset="0"/>
                </a:rPr>
                <a:t>379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</a:rPr>
                <a:t>entreprises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3550276"/>
              <a:ext cx="607163" cy="607163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1233522"/>
            <a:ext cx="4899693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Syntec Numérique, Tech’ in France, France Digitale – logiciels 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Hexatrust</a:t>
            </a:r>
            <a:r>
              <a:rPr lang="fr-FR" sz="1600" dirty="0"/>
              <a:t> - cybersécurité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Photonics France – optique photonique 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FIEEC, ACSIEL – électronique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AFIGEO – systèmes d’information géographique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PROMETEO – équipements, solutions météo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596983" y="616558"/>
            <a:ext cx="4899692" cy="537668"/>
            <a:chOff x="6596982" y="373313"/>
            <a:chExt cx="4899692" cy="53766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373313"/>
              <a:ext cx="607163" cy="53766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350705" y="472870"/>
              <a:ext cx="4145969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nationaux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1DB037C2-A413-4584-AD69-9A88B7534B6F}"/>
              </a:ext>
            </a:extLst>
          </p:cNvPr>
          <p:cNvSpPr txBox="1"/>
          <p:nvPr/>
        </p:nvSpPr>
        <p:spPr>
          <a:xfrm>
            <a:off x="695325" y="6421928"/>
            <a:ext cx="51482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>
                <a:solidFill>
                  <a:schemeClr val="accent3"/>
                </a:solidFill>
              </a:rPr>
              <a:t>* Chiffres 2018, entreprises distinctes bénéficiaires hors VIE / * * Chiffres décembre 2018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6596981" y="4296953"/>
            <a:ext cx="4899693" cy="546508"/>
            <a:chOff x="6596982" y="4242371"/>
            <a:chExt cx="4899693" cy="546508"/>
          </a:xfrm>
        </p:grpSpPr>
        <p:sp>
          <p:nvSpPr>
            <p:cNvPr id="28" name="Rectangle 27"/>
            <p:cNvSpPr/>
            <p:nvPr/>
          </p:nvSpPr>
          <p:spPr>
            <a:xfrm>
              <a:off x="7350705" y="4346348"/>
              <a:ext cx="4145970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fr-FR" sz="2200" b="1" dirty="0"/>
                <a:t>Les partenaires régionaux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82" y="4242371"/>
              <a:ext cx="556566" cy="546508"/>
            </a:xfrm>
            <a:prstGeom prst="rect">
              <a:avLst/>
            </a:prstGeom>
          </p:spPr>
        </p:pic>
      </p:grpSp>
      <p:sp>
        <p:nvSpPr>
          <p:cNvPr id="36" name="Rectangle à coins arrondis 35"/>
          <p:cNvSpPr/>
          <p:nvPr/>
        </p:nvSpPr>
        <p:spPr>
          <a:xfrm>
            <a:off x="6348412" y="1626"/>
            <a:ext cx="5843587" cy="3436554"/>
          </a:xfrm>
          <a:prstGeom prst="roundRect">
            <a:avLst>
              <a:gd name="adj" fmla="val 4594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6348412" y="3916357"/>
            <a:ext cx="5843587" cy="2941643"/>
          </a:xfrm>
          <a:prstGeom prst="roundRect">
            <a:avLst>
              <a:gd name="adj" fmla="val 5225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A4533C-7441-4B69-87E9-B08043F2C748}"/>
              </a:ext>
            </a:extLst>
          </p:cNvPr>
          <p:cNvSpPr txBox="1"/>
          <p:nvPr/>
        </p:nvSpPr>
        <p:spPr>
          <a:xfrm>
            <a:off x="6596982" y="4979050"/>
            <a:ext cx="489969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Cap Digital et </a:t>
            </a:r>
            <a:r>
              <a:rPr lang="fr-FR" sz="1600" dirty="0" err="1"/>
              <a:t>Systematic</a:t>
            </a:r>
            <a:r>
              <a:rPr lang="fr-FR" sz="1600" dirty="0"/>
              <a:t> – Ile de France 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Images et Réseaux – Bretagne, Pays de la Loire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 err="1"/>
              <a:t>Minalogic</a:t>
            </a:r>
            <a:r>
              <a:rPr lang="fr-FR" sz="1600" dirty="0"/>
              <a:t> - AURA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SCS – PACA</a:t>
            </a:r>
          </a:p>
          <a:p>
            <a:pPr marL="177800" indent="-177800"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16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343434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4992BE-EEA4-470D-B5F8-641F63CDA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25"/>
          <a:stretch/>
        </p:blipFill>
        <p:spPr>
          <a:xfrm>
            <a:off x="1546502" y="967308"/>
            <a:ext cx="8050651" cy="5265197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9890605" y="311237"/>
            <a:ext cx="1603626" cy="6401753"/>
            <a:chOff x="9713049" y="311237"/>
            <a:chExt cx="1603626" cy="6401753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3D6C50C-F284-4267-9918-FB53424FECA0}"/>
                </a:ext>
              </a:extLst>
            </p:cNvPr>
            <p:cNvSpPr txBox="1"/>
            <p:nvPr/>
          </p:nvSpPr>
          <p:spPr>
            <a:xfrm>
              <a:off x="10056675" y="311237"/>
              <a:ext cx="1260000" cy="64017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Pays prioritaires 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Afrique du Sud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Etats-Unis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Corée du Sud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Japon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Emirats Arabes Unis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Italie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Royaume-Uni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(Russie)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Pays challengers 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Nigéria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Indonésie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Arabie Saoudite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Iran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Ukraine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Autres marchés 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Algérie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Kenya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Côte d’Ivoire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Canada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Brésil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Colombie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Mexique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Hong Kong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Taiwan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Malaisie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Singapour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Thaïlande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Egypte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Liban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Israël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Turquie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Finlande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Allemagne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Autriche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Suisse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Espagne</a:t>
              </a:r>
            </a:p>
          </p:txBody>
        </p:sp>
        <p:sp>
          <p:nvSpPr>
            <p:cNvPr id="22" name="Rectangle : avec coins arrondis en diagonale 21">
              <a:extLst>
                <a:ext uri="{FF2B5EF4-FFF2-40B4-BE49-F238E27FC236}">
                  <a16:creationId xmlns:a16="http://schemas.microsoft.com/office/drawing/2014/main" id="{EBC86320-312E-4DCD-A2F5-B4C477000F26}"/>
                </a:ext>
              </a:extLst>
            </p:cNvPr>
            <p:cNvSpPr/>
            <p:nvPr/>
          </p:nvSpPr>
          <p:spPr>
            <a:xfrm>
              <a:off x="9713049" y="311237"/>
              <a:ext cx="297606" cy="158480"/>
            </a:xfrm>
            <a:prstGeom prst="round2DiagRect">
              <a:avLst/>
            </a:prstGeom>
            <a:solidFill>
              <a:srgbClr val="043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 : avec coins arrondis en diagonale 26">
              <a:extLst>
                <a:ext uri="{FF2B5EF4-FFF2-40B4-BE49-F238E27FC236}">
                  <a16:creationId xmlns:a16="http://schemas.microsoft.com/office/drawing/2014/main" id="{698B2CC1-9445-44C7-BD23-45C8690B633B}"/>
                </a:ext>
              </a:extLst>
            </p:cNvPr>
            <p:cNvSpPr/>
            <p:nvPr/>
          </p:nvSpPr>
          <p:spPr>
            <a:xfrm>
              <a:off x="9713049" y="1989539"/>
              <a:ext cx="297606" cy="157637"/>
            </a:xfrm>
            <a:prstGeom prst="round2DiagRect">
              <a:avLst/>
            </a:prstGeom>
            <a:solidFill>
              <a:srgbClr val="E954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 : avec coins arrondis en diagonale 31">
              <a:extLst>
                <a:ext uri="{FF2B5EF4-FFF2-40B4-BE49-F238E27FC236}">
                  <a16:creationId xmlns:a16="http://schemas.microsoft.com/office/drawing/2014/main" id="{09779582-177C-499C-9CDF-062A648AB3AA}"/>
                </a:ext>
              </a:extLst>
            </p:cNvPr>
            <p:cNvSpPr/>
            <p:nvPr/>
          </p:nvSpPr>
          <p:spPr>
            <a:xfrm>
              <a:off x="9713049" y="3213756"/>
              <a:ext cx="297606" cy="157637"/>
            </a:xfrm>
            <a:prstGeom prst="round2DiagRect">
              <a:avLst/>
            </a:prstGeom>
            <a:solidFill>
              <a:srgbClr val="F9FC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27F16391-A5FB-48B0-A435-01288C9E9A71}"/>
              </a:ext>
            </a:extLst>
          </p:cNvPr>
          <p:cNvSpPr txBox="1">
            <a:spLocks/>
          </p:cNvSpPr>
          <p:nvPr/>
        </p:nvSpPr>
        <p:spPr>
          <a:xfrm>
            <a:off x="695325" y="1154079"/>
            <a:ext cx="2527269" cy="33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b="1" kern="1200" cap="all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Cosmétiques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6590" y="375339"/>
            <a:ext cx="4456998" cy="664797"/>
          </a:xfrm>
        </p:spPr>
        <p:txBody>
          <a:bodyPr/>
          <a:lstStyle/>
          <a:p>
            <a:r>
              <a:rPr lang="fr-FR" dirty="0"/>
              <a:t>Où exporter </a:t>
            </a:r>
            <a:r>
              <a:rPr lang="fr-FR" sz="4800" dirty="0">
                <a:solidFill>
                  <a:schemeClr val="accent2"/>
                </a:solidFill>
              </a:rPr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5830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gamme complète de solutions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018" y="3640174"/>
            <a:ext cx="903430" cy="68397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855" y="3583252"/>
            <a:ext cx="493777" cy="82661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90" y="3735912"/>
            <a:ext cx="724206" cy="6839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64013" y="1936195"/>
            <a:ext cx="3558452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Préparation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Diagnostic export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Mentoring /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peering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6358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Formations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Elaboration d’un plan d’actions export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56588" y="1936195"/>
            <a:ext cx="3240087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Conseils accès marchés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Priorisation marchés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Etudes de marché</a:t>
            </a:r>
          </a:p>
          <a:p>
            <a:pPr marL="108000" lvl="0" indent="-108000"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rgbClr val="26358C"/>
                </a:solidFill>
              </a:rPr>
              <a:t>Réglementation &amp; juridique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0693" y="4498658"/>
            <a:ext cx="4158263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26358C"/>
                </a:solidFill>
                <a:latin typeface="Arial"/>
              </a:rPr>
              <a:t>Prospection de marché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5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Séquence de prospection sur mesure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5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 France Export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450" dirty="0">
                <a:solidFill>
                  <a:srgbClr val="26358C"/>
                </a:solidFill>
                <a:latin typeface="Arial"/>
              </a:rPr>
              <a:t>Préparation sur mesure d’une action à l’étranger</a:t>
            </a:r>
            <a:endParaRPr kumimoji="0" lang="fr-FR" sz="1450" b="0" i="0" u="none" strike="noStrike" kern="1200" cap="none" spc="0" normalizeH="0" baseline="0" noProof="0" dirty="0">
              <a:ln>
                <a:noFill/>
              </a:ln>
              <a:solidFill>
                <a:srgbClr val="26358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5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Accompagnement Marchés Publics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450" dirty="0">
                <a:solidFill>
                  <a:srgbClr val="26358C"/>
                </a:solidFill>
                <a:latin typeface="Arial"/>
              </a:rPr>
              <a:t>Accueil en France d’acheteurs/donneurs d’ordre étrangers</a:t>
            </a:r>
            <a:endParaRPr kumimoji="0" lang="fr-FR" sz="1450" b="0" i="0" u="none" strike="noStrike" kern="1200" cap="none" spc="0" normalizeH="0" baseline="0" noProof="0" dirty="0">
              <a:ln>
                <a:noFill/>
              </a:ln>
              <a:solidFill>
                <a:srgbClr val="26358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91179" y="4495532"/>
            <a:ext cx="3240087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Communication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Relations presse à l’international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Communication digitale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Cocktail networking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56588" y="4463786"/>
            <a:ext cx="3240087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Accélération marché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V.I.E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 d’immersion et d’accélération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1074198" y="6292907"/>
            <a:ext cx="10093911" cy="276999"/>
            <a:chOff x="1074198" y="6165850"/>
            <a:chExt cx="10093911" cy="276999"/>
          </a:xfrm>
        </p:grpSpPr>
        <p:cxnSp>
          <p:nvCxnSpPr>
            <p:cNvPr id="19" name="Connecteur droit avec flèche 18"/>
            <p:cNvCxnSpPr/>
            <p:nvPr/>
          </p:nvCxnSpPr>
          <p:spPr>
            <a:xfrm>
              <a:off x="1074198" y="6304349"/>
              <a:ext cx="10093911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prstDash val="solid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2479474" y="6165850"/>
              <a:ext cx="14559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202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Assurance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8256587" y="6165850"/>
              <a:ext cx="127619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202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Garantie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249662" y="6165850"/>
              <a:ext cx="16926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202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Financement</a:t>
              </a:r>
            </a:p>
          </p:txBody>
        </p:sp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591" y="1197903"/>
            <a:ext cx="640081" cy="63276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481" y="1197903"/>
            <a:ext cx="493777" cy="63276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735" y="1197903"/>
            <a:ext cx="640081" cy="632766"/>
          </a:xfrm>
          <a:prstGeom prst="rect">
            <a:avLst/>
          </a:prstGeom>
        </p:spPr>
      </p:pic>
      <p:grpSp>
        <p:nvGrpSpPr>
          <p:cNvPr id="50" name="Groupe 49"/>
          <p:cNvGrpSpPr/>
          <p:nvPr/>
        </p:nvGrpSpPr>
        <p:grpSpPr>
          <a:xfrm>
            <a:off x="118732" y="1541249"/>
            <a:ext cx="11386735" cy="5316751"/>
            <a:chOff x="118732" y="1541249"/>
            <a:chExt cx="11386735" cy="5316751"/>
          </a:xfrm>
        </p:grpSpPr>
        <p:cxnSp>
          <p:nvCxnSpPr>
            <p:cNvPr id="24" name="Connecteur droit 23"/>
            <p:cNvCxnSpPr>
              <a:cxnSpLocks/>
            </p:cNvCxnSpPr>
            <p:nvPr/>
          </p:nvCxnSpPr>
          <p:spPr>
            <a:xfrm>
              <a:off x="10258302" y="1541249"/>
              <a:ext cx="97200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983080" y="3421896"/>
              <a:ext cx="10260000" cy="11114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>
              <a:cxnSpLocks/>
            </p:cNvCxnSpPr>
            <p:nvPr/>
          </p:nvCxnSpPr>
          <p:spPr>
            <a:xfrm flipH="1">
              <a:off x="11496130" y="1776953"/>
              <a:ext cx="9337" cy="1421126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>
              <a:cxnSpLocks/>
            </p:cNvCxnSpPr>
            <p:nvPr/>
          </p:nvCxnSpPr>
          <p:spPr>
            <a:xfrm>
              <a:off x="11496677" y="4228631"/>
              <a:ext cx="8788" cy="2629369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Arc 29"/>
            <p:cNvSpPr/>
            <p:nvPr/>
          </p:nvSpPr>
          <p:spPr>
            <a:xfrm flipH="1">
              <a:off x="695325" y="3432455"/>
              <a:ext cx="540000" cy="540000"/>
            </a:xfrm>
            <a:prstGeom prst="arc">
              <a:avLst>
                <a:gd name="adj1" fmla="val 16200000"/>
                <a:gd name="adj2" fmla="val 5132909"/>
              </a:avLst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Arc 33"/>
            <p:cNvSpPr/>
            <p:nvPr/>
          </p:nvSpPr>
          <p:spPr>
            <a:xfrm>
              <a:off x="10965465" y="1548965"/>
              <a:ext cx="540000" cy="540000"/>
            </a:xfrm>
            <a:prstGeom prst="arc">
              <a:avLst>
                <a:gd name="adj1" fmla="val 16200000"/>
                <a:gd name="adj2" fmla="val 11013"/>
              </a:avLst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Arc 34"/>
            <p:cNvSpPr/>
            <p:nvPr/>
          </p:nvSpPr>
          <p:spPr>
            <a:xfrm>
              <a:off x="10956130" y="3977034"/>
              <a:ext cx="540000" cy="540000"/>
            </a:xfrm>
            <a:prstGeom prst="arc">
              <a:avLst>
                <a:gd name="adj1" fmla="val 16200000"/>
                <a:gd name="adj2" fmla="val 11013"/>
              </a:avLst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Arc 35"/>
            <p:cNvSpPr/>
            <p:nvPr/>
          </p:nvSpPr>
          <p:spPr>
            <a:xfrm rot="5400000">
              <a:off x="10960978" y="2901501"/>
              <a:ext cx="540000" cy="540000"/>
            </a:xfrm>
            <a:prstGeom prst="arc">
              <a:avLst>
                <a:gd name="adj1" fmla="val 16200000"/>
                <a:gd name="adj2" fmla="val 11013"/>
              </a:avLst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37" name="Connecteur droit 36"/>
            <p:cNvCxnSpPr/>
            <p:nvPr/>
          </p:nvCxnSpPr>
          <p:spPr>
            <a:xfrm>
              <a:off x="118732" y="1541249"/>
              <a:ext cx="190800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>
              <a:cxnSpLocks/>
            </p:cNvCxnSpPr>
            <p:nvPr/>
          </p:nvCxnSpPr>
          <p:spPr>
            <a:xfrm>
              <a:off x="2636668" y="1541249"/>
              <a:ext cx="2744957" cy="7716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>
              <a:cxnSpLocks/>
            </p:cNvCxnSpPr>
            <p:nvPr/>
          </p:nvCxnSpPr>
          <p:spPr>
            <a:xfrm>
              <a:off x="6267450" y="1541249"/>
              <a:ext cx="320859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>
              <a:off x="10092840" y="3969822"/>
              <a:ext cx="111600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>
              <a:off x="965325" y="3969822"/>
              <a:ext cx="36000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>
              <a:off x="2151609" y="3969822"/>
              <a:ext cx="374400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/>
            <p:cNvCxnSpPr/>
            <p:nvPr/>
          </p:nvCxnSpPr>
          <p:spPr>
            <a:xfrm>
              <a:off x="6445894" y="3969822"/>
              <a:ext cx="309600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0E2E21AA-5EA9-45E5-83A5-D655067C513B}"/>
              </a:ext>
            </a:extLst>
          </p:cNvPr>
          <p:cNvSpPr/>
          <p:nvPr/>
        </p:nvSpPr>
        <p:spPr>
          <a:xfrm>
            <a:off x="1251837" y="1929616"/>
            <a:ext cx="2430256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Information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Ateliers d’information</a:t>
            </a: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rgbClr val="26358C"/>
                </a:solidFill>
                <a:latin typeface="Arial"/>
              </a:rPr>
              <a:t>Produits éditoriaux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6358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02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358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Entretien avec un expert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26358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22F1F7A4-B4F2-4748-838B-DAB2542428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824" y="354345"/>
            <a:ext cx="908306" cy="6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37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CD1FA3D-5A31-4C20-8929-9E6C5091F97B}"/>
              </a:ext>
            </a:extLst>
          </p:cNvPr>
          <p:cNvGrpSpPr/>
          <p:nvPr/>
        </p:nvGrpSpPr>
        <p:grpSpPr>
          <a:xfrm>
            <a:off x="5246675" y="2242877"/>
            <a:ext cx="1724493" cy="1240449"/>
            <a:chOff x="5246675" y="2242877"/>
            <a:chExt cx="1724493" cy="12404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0ED65B0-37BC-4B7E-A108-5C2F9108B5FE}"/>
                </a:ext>
              </a:extLst>
            </p:cNvPr>
            <p:cNvSpPr/>
            <p:nvPr/>
          </p:nvSpPr>
          <p:spPr>
            <a:xfrm>
              <a:off x="5246675" y="2242877"/>
              <a:ext cx="1724493" cy="12404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7553" y="2319651"/>
              <a:ext cx="1440000" cy="1109349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6377168" y="1751686"/>
            <a:ext cx="1188000" cy="288000"/>
            <a:chOff x="5221424" y="2322928"/>
            <a:chExt cx="1188000" cy="252000"/>
          </a:xfrm>
        </p:grpSpPr>
        <p:sp>
          <p:nvSpPr>
            <p:cNvPr id="6" name="Parallélogramme 5"/>
            <p:cNvSpPr/>
            <p:nvPr/>
          </p:nvSpPr>
          <p:spPr>
            <a:xfrm rot="21360000">
              <a:off x="5221424" y="2322928"/>
              <a:ext cx="1188000" cy="252000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5298633" y="2325805"/>
              <a:ext cx="101147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accent2"/>
                  </a:solidFill>
                </a:rPr>
                <a:t>avec vous</a:t>
              </a: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695325" y="3755256"/>
            <a:ext cx="10801349" cy="36933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Votre conseiller international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-355106" y="4432730"/>
            <a:ext cx="4210974" cy="2740427"/>
          </a:xfrm>
          <a:prstGeom prst="roundRect">
            <a:avLst>
              <a:gd name="adj" fmla="val 12893"/>
            </a:avLst>
          </a:prstGeom>
          <a:noFill/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4029728" y="4432730"/>
            <a:ext cx="6440866" cy="1087477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1000"/>
              </a:spcAft>
            </a:pPr>
            <a:r>
              <a:rPr lang="fr-FR" dirty="0">
                <a:solidFill>
                  <a:schemeClr val="bg1"/>
                </a:solidFill>
              </a:rPr>
              <a:t>Catherine FREDEFON</a:t>
            </a:r>
          </a:p>
          <a:p>
            <a:pPr>
              <a:spcAft>
                <a:spcPts val="1000"/>
              </a:spcAft>
            </a:pPr>
            <a:r>
              <a:rPr lang="fr-FR" dirty="0">
                <a:solidFill>
                  <a:schemeClr val="bg1"/>
                </a:solidFill>
              </a:rPr>
              <a:t>293, avenue du Maréchal Foch 40000 MONT DE MARSAN</a:t>
            </a:r>
          </a:p>
          <a:p>
            <a:pPr>
              <a:spcAft>
                <a:spcPts val="1000"/>
              </a:spcAft>
            </a:pPr>
            <a:r>
              <a:rPr lang="fr-FR" dirty="0">
                <a:solidFill>
                  <a:schemeClr val="bg1"/>
                </a:solidFill>
              </a:rPr>
              <a:t>Catherine.fredefon@nouvelle-aquitaine.cci.fr ∙ 06 76 48 84 99</a:t>
            </a:r>
          </a:p>
        </p:txBody>
      </p:sp>
      <p:sp>
        <p:nvSpPr>
          <p:cNvPr id="12" name="Zone de texte 10">
            <a:extLst>
              <a:ext uri="{FF2B5EF4-FFF2-40B4-BE49-F238E27FC236}">
                <a16:creationId xmlns:a16="http://schemas.microsoft.com/office/drawing/2014/main" id="{FA1745ED-BA58-4462-A013-88AC17C74E31}"/>
              </a:ext>
            </a:extLst>
          </p:cNvPr>
          <p:cNvSpPr txBox="1"/>
          <p:nvPr/>
        </p:nvSpPr>
        <p:spPr>
          <a:xfrm>
            <a:off x="10212031" y="6533218"/>
            <a:ext cx="1979969" cy="14220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fr-FR" sz="6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  <a:hlinkClick r:id="rId3"/>
              </a:rPr>
              <a:t>WWW.BUSINESSFRANCE.FR</a:t>
            </a:r>
            <a:r>
              <a:rPr lang="fr-FR" sz="600" dirty="0">
                <a:solidFill>
                  <a:srgbClr val="00206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/ </a:t>
            </a:r>
            <a:r>
              <a:rPr lang="fr-FR" sz="600" dirty="0">
                <a:solidFill>
                  <a:srgbClr val="002060"/>
                </a:solidFill>
                <a:ea typeface="Arial" panose="020B0604020202020204" pitchFamily="34" charset="0"/>
                <a:cs typeface="Times New Roman" panose="02020603050405020304" pitchFamily="18" charset="0"/>
                <a:hlinkClick r:id="rId4"/>
              </a:rPr>
              <a:t>WWW.CCI.FR</a:t>
            </a:r>
            <a:r>
              <a:rPr lang="fr-FR" sz="600" dirty="0">
                <a:solidFill>
                  <a:srgbClr val="00206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fr-FR" sz="600" dirty="0">
              <a:solidFill>
                <a:srgbClr val="002060"/>
              </a:solidFill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105101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BF TEAM EXPORT">
      <a:dk1>
        <a:srgbClr val="26358C"/>
      </a:dk1>
      <a:lt1>
        <a:srgbClr val="FFFFFF"/>
      </a:lt1>
      <a:dk2>
        <a:srgbClr val="26358C"/>
      </a:dk2>
      <a:lt2>
        <a:srgbClr val="FFFFFF"/>
      </a:lt2>
      <a:accent1>
        <a:srgbClr val="26358C"/>
      </a:accent1>
      <a:accent2>
        <a:srgbClr val="FF202D"/>
      </a:accent2>
      <a:accent3>
        <a:srgbClr val="706F6F"/>
      </a:accent3>
      <a:accent4>
        <a:srgbClr val="A6D2F2"/>
      </a:accent4>
      <a:accent5>
        <a:srgbClr val="BCBBBB"/>
      </a:accent5>
      <a:accent6>
        <a:srgbClr val="FF202D"/>
      </a:accent6>
      <a:hlink>
        <a:srgbClr val="0563C1"/>
      </a:hlink>
      <a:folHlink>
        <a:srgbClr val="954F72"/>
      </a:folHlink>
    </a:clrScheme>
    <a:fontScheme name="AFK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hème Office">
  <a:themeElements>
    <a:clrScheme name="BF TEAM EXPORT">
      <a:dk1>
        <a:srgbClr val="26358C"/>
      </a:dk1>
      <a:lt1>
        <a:srgbClr val="FFFFFF"/>
      </a:lt1>
      <a:dk2>
        <a:srgbClr val="26358C"/>
      </a:dk2>
      <a:lt2>
        <a:srgbClr val="FFFFFF"/>
      </a:lt2>
      <a:accent1>
        <a:srgbClr val="26358C"/>
      </a:accent1>
      <a:accent2>
        <a:srgbClr val="FF202D"/>
      </a:accent2>
      <a:accent3>
        <a:srgbClr val="706F6F"/>
      </a:accent3>
      <a:accent4>
        <a:srgbClr val="A6D2F2"/>
      </a:accent4>
      <a:accent5>
        <a:srgbClr val="BCBBBB"/>
      </a:accent5>
      <a:accent6>
        <a:srgbClr val="FF202D"/>
      </a:accent6>
      <a:hlink>
        <a:srgbClr val="0563C1"/>
      </a:hlink>
      <a:folHlink>
        <a:srgbClr val="954F72"/>
      </a:folHlink>
    </a:clrScheme>
    <a:fontScheme name="AFK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hème Office">
  <a:themeElements>
    <a:clrScheme name="BF TEAM EXPORT">
      <a:dk1>
        <a:srgbClr val="26358C"/>
      </a:dk1>
      <a:lt1>
        <a:srgbClr val="FFFFFF"/>
      </a:lt1>
      <a:dk2>
        <a:srgbClr val="26358C"/>
      </a:dk2>
      <a:lt2>
        <a:srgbClr val="FFFFFF"/>
      </a:lt2>
      <a:accent1>
        <a:srgbClr val="26358C"/>
      </a:accent1>
      <a:accent2>
        <a:srgbClr val="FF202D"/>
      </a:accent2>
      <a:accent3>
        <a:srgbClr val="706F6F"/>
      </a:accent3>
      <a:accent4>
        <a:srgbClr val="A6D2F2"/>
      </a:accent4>
      <a:accent5>
        <a:srgbClr val="BCBBBB"/>
      </a:accent5>
      <a:accent6>
        <a:srgbClr val="FF202D"/>
      </a:accent6>
      <a:hlink>
        <a:srgbClr val="0563C1"/>
      </a:hlink>
      <a:folHlink>
        <a:srgbClr val="954F72"/>
      </a:folHlink>
    </a:clrScheme>
    <a:fontScheme name="AFK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ème Office">
  <a:themeElements>
    <a:clrScheme name="BF TEAM EXPORT">
      <a:dk1>
        <a:srgbClr val="26358C"/>
      </a:dk1>
      <a:lt1>
        <a:srgbClr val="FFFFFF"/>
      </a:lt1>
      <a:dk2>
        <a:srgbClr val="26358C"/>
      </a:dk2>
      <a:lt2>
        <a:srgbClr val="FFFFFF"/>
      </a:lt2>
      <a:accent1>
        <a:srgbClr val="26358C"/>
      </a:accent1>
      <a:accent2>
        <a:srgbClr val="FF202D"/>
      </a:accent2>
      <a:accent3>
        <a:srgbClr val="706F6F"/>
      </a:accent3>
      <a:accent4>
        <a:srgbClr val="A6D2F2"/>
      </a:accent4>
      <a:accent5>
        <a:srgbClr val="BCBBBB"/>
      </a:accent5>
      <a:accent6>
        <a:srgbClr val="FF202D"/>
      </a:accent6>
      <a:hlink>
        <a:srgbClr val="0563C1"/>
      </a:hlink>
      <a:folHlink>
        <a:srgbClr val="954F72"/>
      </a:folHlink>
    </a:clrScheme>
    <a:fontScheme name="AFK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2647</TotalTime>
  <Words>2291</Words>
  <Application>Microsoft Office PowerPoint</Application>
  <PresentationFormat>Grand écran</PresentationFormat>
  <Paragraphs>511</Paragraphs>
  <Slides>22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2_Thème Office</vt:lpstr>
      <vt:lpstr>3_Thème Office</vt:lpstr>
      <vt:lpstr>4_Thème Office</vt:lpstr>
      <vt:lpstr>1_Thème Office</vt:lpstr>
      <vt:lpstr>L’international,  un formidable booster de croissance</vt:lpstr>
      <vt:lpstr>Un dispositif d’accompagnement simplifié</vt:lpstr>
      <vt:lpstr>Au bénéfice des entreprises</vt:lpstr>
      <vt:lpstr>Le conseiller international : un interlocuteur  unique dans votre CCI</vt:lpstr>
      <vt:lpstr>La Team France Export en France</vt:lpstr>
      <vt:lpstr>La Team France Export à l’étranger</vt:lpstr>
      <vt:lpstr>Filière produits alimentaires¹</vt:lpstr>
      <vt:lpstr>Filière machines, équipements et fournitures pour l'agriculture et les industries alimentaires (1) </vt:lpstr>
      <vt:lpstr>Filière vins, spiritueux, boissons  </vt:lpstr>
      <vt:lpstr>Filière santé</vt:lpstr>
      <vt:lpstr>Filière cosmétiques</vt:lpstr>
      <vt:lpstr>Filière décoration </vt:lpstr>
      <vt:lpstr>Filière mode</vt:lpstr>
      <vt:lpstr>Filière sport - loisirs</vt:lpstr>
      <vt:lpstr>Filière BTP transports</vt:lpstr>
      <vt:lpstr>Filière cleantech</vt:lpstr>
      <vt:lpstr>Filière industries</vt:lpstr>
      <vt:lpstr>Filière distribution et services innovants</vt:lpstr>
      <vt:lpstr>Filière technologies du numérique</vt:lpstr>
      <vt:lpstr>Où exporter ?</vt:lpstr>
      <vt:lpstr>Une gamme complète de solutions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Bernadette Paitier</dc:creator>
  <cp:lastModifiedBy>Catherine CF. Fredefon</cp:lastModifiedBy>
  <cp:revision>226</cp:revision>
  <cp:lastPrinted>2019-02-26T09:57:39Z</cp:lastPrinted>
  <dcterms:created xsi:type="dcterms:W3CDTF">2019-02-23T16:37:00Z</dcterms:created>
  <dcterms:modified xsi:type="dcterms:W3CDTF">2019-03-22T14:38:27Z</dcterms:modified>
</cp:coreProperties>
</file>